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419" r:id="rId2"/>
    <p:sldId id="420" r:id="rId3"/>
    <p:sldId id="390" r:id="rId4"/>
    <p:sldId id="393" r:id="rId5"/>
    <p:sldId id="392" r:id="rId6"/>
    <p:sldId id="409" r:id="rId7"/>
    <p:sldId id="422" r:id="rId8"/>
    <p:sldId id="424" r:id="rId9"/>
    <p:sldId id="425" r:id="rId10"/>
    <p:sldId id="427" r:id="rId11"/>
    <p:sldId id="426" r:id="rId12"/>
    <p:sldId id="431" r:id="rId13"/>
    <p:sldId id="435" r:id="rId14"/>
    <p:sldId id="428" r:id="rId15"/>
    <p:sldId id="399" r:id="rId16"/>
    <p:sldId id="402" r:id="rId17"/>
    <p:sldId id="430" r:id="rId18"/>
    <p:sldId id="398" r:id="rId19"/>
    <p:sldId id="434" r:id="rId20"/>
    <p:sldId id="429" r:id="rId21"/>
    <p:sldId id="432" r:id="rId22"/>
    <p:sldId id="433" r:id="rId23"/>
    <p:sldId id="436" r:id="rId24"/>
    <p:sldId id="440" r:id="rId25"/>
    <p:sldId id="437" r:id="rId26"/>
    <p:sldId id="438" r:id="rId2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FF9999"/>
    <a:srgbClr val="00CC00"/>
    <a:srgbClr val="008000"/>
    <a:srgbClr val="3333CC"/>
    <a:srgbClr val="00FF00"/>
    <a:srgbClr val="FFCCFF"/>
    <a:srgbClr val="66FFCC"/>
    <a:srgbClr val="99FF99"/>
    <a:srgbClr val="A5002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876" autoAdjust="0"/>
    <p:restoredTop sz="94660"/>
  </p:normalViewPr>
  <p:slideViewPr>
    <p:cSldViewPr>
      <p:cViewPr>
        <p:scale>
          <a:sx n="78" d="100"/>
          <a:sy n="78" d="100"/>
        </p:scale>
        <p:origin x="-972" y="66"/>
      </p:cViewPr>
      <p:guideLst>
        <p:guide orient="horz" pos="36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75" d="100"/>
          <a:sy n="75" d="100"/>
        </p:scale>
        <p:origin x="-3072" y="-79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Andy\Excel\Pharr\POND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Andy\Excel\Pharr\POND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Andy\Excel\Pharr\POND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Andy\Excel\Pharr\POND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1"/>
          <c:order val="1"/>
          <c:spPr>
            <a:ln w="28575"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POND1!$D$3:$D$290</c:f>
              <c:numCache>
                <c:formatCode>0</c:formatCode>
                <c:ptCount val="288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  <c:pt idx="4">
                  <c:v>75</c:v>
                </c:pt>
                <c:pt idx="5">
                  <c:v>90</c:v>
                </c:pt>
                <c:pt idx="6">
                  <c:v>105</c:v>
                </c:pt>
                <c:pt idx="7">
                  <c:v>120</c:v>
                </c:pt>
                <c:pt idx="8">
                  <c:v>135</c:v>
                </c:pt>
                <c:pt idx="9">
                  <c:v>150</c:v>
                </c:pt>
                <c:pt idx="10">
                  <c:v>165</c:v>
                </c:pt>
                <c:pt idx="11">
                  <c:v>180</c:v>
                </c:pt>
                <c:pt idx="12">
                  <c:v>195</c:v>
                </c:pt>
                <c:pt idx="13">
                  <c:v>210</c:v>
                </c:pt>
                <c:pt idx="14">
                  <c:v>225</c:v>
                </c:pt>
                <c:pt idx="15">
                  <c:v>240</c:v>
                </c:pt>
                <c:pt idx="16">
                  <c:v>255</c:v>
                </c:pt>
                <c:pt idx="17">
                  <c:v>270</c:v>
                </c:pt>
                <c:pt idx="18">
                  <c:v>285</c:v>
                </c:pt>
                <c:pt idx="19">
                  <c:v>300</c:v>
                </c:pt>
                <c:pt idx="20">
                  <c:v>315</c:v>
                </c:pt>
                <c:pt idx="21">
                  <c:v>330</c:v>
                </c:pt>
                <c:pt idx="22">
                  <c:v>345</c:v>
                </c:pt>
                <c:pt idx="23">
                  <c:v>360</c:v>
                </c:pt>
                <c:pt idx="24">
                  <c:v>375</c:v>
                </c:pt>
                <c:pt idx="25">
                  <c:v>390</c:v>
                </c:pt>
                <c:pt idx="26">
                  <c:v>405</c:v>
                </c:pt>
                <c:pt idx="27">
                  <c:v>420</c:v>
                </c:pt>
                <c:pt idx="28">
                  <c:v>435</c:v>
                </c:pt>
                <c:pt idx="29">
                  <c:v>450</c:v>
                </c:pt>
                <c:pt idx="30">
                  <c:v>465</c:v>
                </c:pt>
                <c:pt idx="31">
                  <c:v>480</c:v>
                </c:pt>
                <c:pt idx="32">
                  <c:v>495</c:v>
                </c:pt>
                <c:pt idx="33">
                  <c:v>510</c:v>
                </c:pt>
                <c:pt idx="34">
                  <c:v>525</c:v>
                </c:pt>
                <c:pt idx="35">
                  <c:v>540</c:v>
                </c:pt>
                <c:pt idx="36">
                  <c:v>555</c:v>
                </c:pt>
                <c:pt idx="37">
                  <c:v>570</c:v>
                </c:pt>
                <c:pt idx="38">
                  <c:v>585</c:v>
                </c:pt>
                <c:pt idx="39">
                  <c:v>600</c:v>
                </c:pt>
                <c:pt idx="40">
                  <c:v>615</c:v>
                </c:pt>
                <c:pt idx="41">
                  <c:v>630</c:v>
                </c:pt>
                <c:pt idx="42">
                  <c:v>645</c:v>
                </c:pt>
                <c:pt idx="43">
                  <c:v>660</c:v>
                </c:pt>
                <c:pt idx="44">
                  <c:v>675</c:v>
                </c:pt>
                <c:pt idx="45">
                  <c:v>690</c:v>
                </c:pt>
                <c:pt idx="46">
                  <c:v>705</c:v>
                </c:pt>
                <c:pt idx="47">
                  <c:v>720</c:v>
                </c:pt>
                <c:pt idx="48">
                  <c:v>735</c:v>
                </c:pt>
                <c:pt idx="49">
                  <c:v>750</c:v>
                </c:pt>
                <c:pt idx="50">
                  <c:v>765</c:v>
                </c:pt>
                <c:pt idx="51">
                  <c:v>780</c:v>
                </c:pt>
                <c:pt idx="52">
                  <c:v>795</c:v>
                </c:pt>
                <c:pt idx="53">
                  <c:v>810</c:v>
                </c:pt>
                <c:pt idx="54">
                  <c:v>825</c:v>
                </c:pt>
                <c:pt idx="55">
                  <c:v>840</c:v>
                </c:pt>
                <c:pt idx="56">
                  <c:v>855</c:v>
                </c:pt>
                <c:pt idx="57">
                  <c:v>870</c:v>
                </c:pt>
                <c:pt idx="58">
                  <c:v>885</c:v>
                </c:pt>
                <c:pt idx="59">
                  <c:v>900</c:v>
                </c:pt>
                <c:pt idx="60">
                  <c:v>915</c:v>
                </c:pt>
                <c:pt idx="61">
                  <c:v>930</c:v>
                </c:pt>
                <c:pt idx="62">
                  <c:v>945</c:v>
                </c:pt>
                <c:pt idx="63">
                  <c:v>960</c:v>
                </c:pt>
                <c:pt idx="64">
                  <c:v>975</c:v>
                </c:pt>
                <c:pt idx="65">
                  <c:v>990</c:v>
                </c:pt>
                <c:pt idx="66">
                  <c:v>1005</c:v>
                </c:pt>
                <c:pt idx="67">
                  <c:v>1020</c:v>
                </c:pt>
                <c:pt idx="68">
                  <c:v>1035</c:v>
                </c:pt>
                <c:pt idx="69">
                  <c:v>1050</c:v>
                </c:pt>
                <c:pt idx="70">
                  <c:v>1065</c:v>
                </c:pt>
                <c:pt idx="71">
                  <c:v>1080</c:v>
                </c:pt>
                <c:pt idx="72">
                  <c:v>1095</c:v>
                </c:pt>
                <c:pt idx="73">
                  <c:v>1110</c:v>
                </c:pt>
                <c:pt idx="74">
                  <c:v>1125</c:v>
                </c:pt>
                <c:pt idx="75">
                  <c:v>1140</c:v>
                </c:pt>
                <c:pt idx="76">
                  <c:v>1155</c:v>
                </c:pt>
                <c:pt idx="77">
                  <c:v>1170</c:v>
                </c:pt>
                <c:pt idx="78">
                  <c:v>1185</c:v>
                </c:pt>
                <c:pt idx="79">
                  <c:v>1200</c:v>
                </c:pt>
                <c:pt idx="80">
                  <c:v>1215</c:v>
                </c:pt>
                <c:pt idx="81">
                  <c:v>1230</c:v>
                </c:pt>
                <c:pt idx="82">
                  <c:v>1245</c:v>
                </c:pt>
                <c:pt idx="83">
                  <c:v>1260</c:v>
                </c:pt>
                <c:pt idx="84">
                  <c:v>1275</c:v>
                </c:pt>
                <c:pt idx="85">
                  <c:v>1290</c:v>
                </c:pt>
                <c:pt idx="86">
                  <c:v>1305</c:v>
                </c:pt>
                <c:pt idx="87">
                  <c:v>1320</c:v>
                </c:pt>
                <c:pt idx="88">
                  <c:v>1335</c:v>
                </c:pt>
                <c:pt idx="89">
                  <c:v>1350</c:v>
                </c:pt>
                <c:pt idx="90">
                  <c:v>1365</c:v>
                </c:pt>
                <c:pt idx="91">
                  <c:v>1380</c:v>
                </c:pt>
                <c:pt idx="92">
                  <c:v>1395</c:v>
                </c:pt>
                <c:pt idx="93">
                  <c:v>1410</c:v>
                </c:pt>
                <c:pt idx="94">
                  <c:v>1425</c:v>
                </c:pt>
                <c:pt idx="95">
                  <c:v>1440</c:v>
                </c:pt>
                <c:pt idx="96">
                  <c:v>1455</c:v>
                </c:pt>
                <c:pt idx="97">
                  <c:v>1470</c:v>
                </c:pt>
                <c:pt idx="98">
                  <c:v>1485</c:v>
                </c:pt>
                <c:pt idx="99">
                  <c:v>1500</c:v>
                </c:pt>
                <c:pt idx="100">
                  <c:v>1515</c:v>
                </c:pt>
                <c:pt idx="101">
                  <c:v>1530</c:v>
                </c:pt>
                <c:pt idx="102">
                  <c:v>1545</c:v>
                </c:pt>
                <c:pt idx="103">
                  <c:v>1560</c:v>
                </c:pt>
                <c:pt idx="104">
                  <c:v>1575</c:v>
                </c:pt>
                <c:pt idx="105">
                  <c:v>1590</c:v>
                </c:pt>
                <c:pt idx="106">
                  <c:v>1605</c:v>
                </c:pt>
                <c:pt idx="107">
                  <c:v>1620</c:v>
                </c:pt>
                <c:pt idx="108">
                  <c:v>1635</c:v>
                </c:pt>
                <c:pt idx="109">
                  <c:v>1650</c:v>
                </c:pt>
                <c:pt idx="110">
                  <c:v>1665</c:v>
                </c:pt>
                <c:pt idx="111">
                  <c:v>1680</c:v>
                </c:pt>
                <c:pt idx="112">
                  <c:v>1695</c:v>
                </c:pt>
                <c:pt idx="113">
                  <c:v>1710</c:v>
                </c:pt>
                <c:pt idx="114">
                  <c:v>1725</c:v>
                </c:pt>
                <c:pt idx="115">
                  <c:v>1740</c:v>
                </c:pt>
                <c:pt idx="116">
                  <c:v>1755</c:v>
                </c:pt>
                <c:pt idx="117">
                  <c:v>1770</c:v>
                </c:pt>
                <c:pt idx="118">
                  <c:v>1785</c:v>
                </c:pt>
                <c:pt idx="119">
                  <c:v>1800</c:v>
                </c:pt>
                <c:pt idx="120">
                  <c:v>1815</c:v>
                </c:pt>
                <c:pt idx="121">
                  <c:v>1830</c:v>
                </c:pt>
                <c:pt idx="122">
                  <c:v>1845</c:v>
                </c:pt>
                <c:pt idx="123">
                  <c:v>1860</c:v>
                </c:pt>
                <c:pt idx="124">
                  <c:v>1875</c:v>
                </c:pt>
                <c:pt idx="125">
                  <c:v>1890</c:v>
                </c:pt>
                <c:pt idx="126">
                  <c:v>1905</c:v>
                </c:pt>
                <c:pt idx="127">
                  <c:v>1920</c:v>
                </c:pt>
                <c:pt idx="128">
                  <c:v>1935</c:v>
                </c:pt>
                <c:pt idx="129">
                  <c:v>1950</c:v>
                </c:pt>
                <c:pt idx="130">
                  <c:v>1965</c:v>
                </c:pt>
                <c:pt idx="131">
                  <c:v>1980</c:v>
                </c:pt>
                <c:pt idx="132">
                  <c:v>1995</c:v>
                </c:pt>
                <c:pt idx="133">
                  <c:v>2010</c:v>
                </c:pt>
                <c:pt idx="134">
                  <c:v>2025</c:v>
                </c:pt>
                <c:pt idx="135">
                  <c:v>2040</c:v>
                </c:pt>
                <c:pt idx="136">
                  <c:v>2055</c:v>
                </c:pt>
                <c:pt idx="137">
                  <c:v>2070</c:v>
                </c:pt>
                <c:pt idx="138">
                  <c:v>2085</c:v>
                </c:pt>
                <c:pt idx="139">
                  <c:v>2100</c:v>
                </c:pt>
                <c:pt idx="140">
                  <c:v>2115</c:v>
                </c:pt>
                <c:pt idx="141">
                  <c:v>2130</c:v>
                </c:pt>
                <c:pt idx="142">
                  <c:v>2145</c:v>
                </c:pt>
                <c:pt idx="143">
                  <c:v>2160</c:v>
                </c:pt>
                <c:pt idx="144">
                  <c:v>2175</c:v>
                </c:pt>
                <c:pt idx="145">
                  <c:v>2190</c:v>
                </c:pt>
                <c:pt idx="146">
                  <c:v>2205</c:v>
                </c:pt>
                <c:pt idx="147">
                  <c:v>2220</c:v>
                </c:pt>
                <c:pt idx="148">
                  <c:v>2235</c:v>
                </c:pt>
                <c:pt idx="149">
                  <c:v>2250</c:v>
                </c:pt>
                <c:pt idx="150">
                  <c:v>2265</c:v>
                </c:pt>
                <c:pt idx="151">
                  <c:v>2280</c:v>
                </c:pt>
                <c:pt idx="152">
                  <c:v>2295</c:v>
                </c:pt>
                <c:pt idx="153">
                  <c:v>2310</c:v>
                </c:pt>
                <c:pt idx="154">
                  <c:v>2325</c:v>
                </c:pt>
                <c:pt idx="155">
                  <c:v>2340</c:v>
                </c:pt>
                <c:pt idx="156">
                  <c:v>2355</c:v>
                </c:pt>
                <c:pt idx="157">
                  <c:v>2370</c:v>
                </c:pt>
                <c:pt idx="158">
                  <c:v>2385</c:v>
                </c:pt>
                <c:pt idx="159">
                  <c:v>2400</c:v>
                </c:pt>
                <c:pt idx="160">
                  <c:v>2415</c:v>
                </c:pt>
                <c:pt idx="161">
                  <c:v>2430</c:v>
                </c:pt>
                <c:pt idx="162">
                  <c:v>2445</c:v>
                </c:pt>
                <c:pt idx="163">
                  <c:v>2460</c:v>
                </c:pt>
                <c:pt idx="164">
                  <c:v>2475</c:v>
                </c:pt>
                <c:pt idx="165">
                  <c:v>2490</c:v>
                </c:pt>
                <c:pt idx="166">
                  <c:v>2505</c:v>
                </c:pt>
                <c:pt idx="167">
                  <c:v>2520</c:v>
                </c:pt>
                <c:pt idx="168">
                  <c:v>2535</c:v>
                </c:pt>
                <c:pt idx="169">
                  <c:v>2550</c:v>
                </c:pt>
                <c:pt idx="170">
                  <c:v>2565</c:v>
                </c:pt>
                <c:pt idx="171">
                  <c:v>2580</c:v>
                </c:pt>
                <c:pt idx="172">
                  <c:v>2595</c:v>
                </c:pt>
                <c:pt idx="173">
                  <c:v>2610</c:v>
                </c:pt>
                <c:pt idx="174">
                  <c:v>2625</c:v>
                </c:pt>
                <c:pt idx="175">
                  <c:v>2640</c:v>
                </c:pt>
                <c:pt idx="176">
                  <c:v>2655</c:v>
                </c:pt>
                <c:pt idx="177">
                  <c:v>2670</c:v>
                </c:pt>
                <c:pt idx="178">
                  <c:v>2685</c:v>
                </c:pt>
                <c:pt idx="179">
                  <c:v>2700</c:v>
                </c:pt>
                <c:pt idx="180">
                  <c:v>2715</c:v>
                </c:pt>
                <c:pt idx="181">
                  <c:v>2730</c:v>
                </c:pt>
                <c:pt idx="182">
                  <c:v>2745</c:v>
                </c:pt>
                <c:pt idx="183">
                  <c:v>2760</c:v>
                </c:pt>
                <c:pt idx="184">
                  <c:v>2775</c:v>
                </c:pt>
                <c:pt idx="185">
                  <c:v>2790</c:v>
                </c:pt>
                <c:pt idx="186">
                  <c:v>2805</c:v>
                </c:pt>
                <c:pt idx="187">
                  <c:v>2820</c:v>
                </c:pt>
                <c:pt idx="188">
                  <c:v>2835</c:v>
                </c:pt>
                <c:pt idx="189">
                  <c:v>2850</c:v>
                </c:pt>
                <c:pt idx="190">
                  <c:v>2865</c:v>
                </c:pt>
                <c:pt idx="191">
                  <c:v>2880</c:v>
                </c:pt>
                <c:pt idx="192">
                  <c:v>2895</c:v>
                </c:pt>
                <c:pt idx="193">
                  <c:v>2910</c:v>
                </c:pt>
                <c:pt idx="194">
                  <c:v>2925</c:v>
                </c:pt>
                <c:pt idx="195">
                  <c:v>2940</c:v>
                </c:pt>
                <c:pt idx="196">
                  <c:v>2955</c:v>
                </c:pt>
                <c:pt idx="197">
                  <c:v>2970</c:v>
                </c:pt>
                <c:pt idx="198">
                  <c:v>2985</c:v>
                </c:pt>
                <c:pt idx="199">
                  <c:v>3000</c:v>
                </c:pt>
                <c:pt idx="200">
                  <c:v>3015</c:v>
                </c:pt>
                <c:pt idx="201">
                  <c:v>3030</c:v>
                </c:pt>
                <c:pt idx="202">
                  <c:v>3045</c:v>
                </c:pt>
                <c:pt idx="203">
                  <c:v>3060</c:v>
                </c:pt>
                <c:pt idx="204">
                  <c:v>3075</c:v>
                </c:pt>
                <c:pt idx="205">
                  <c:v>3090</c:v>
                </c:pt>
                <c:pt idx="206">
                  <c:v>3105</c:v>
                </c:pt>
                <c:pt idx="207">
                  <c:v>3120</c:v>
                </c:pt>
                <c:pt idx="208">
                  <c:v>3135</c:v>
                </c:pt>
                <c:pt idx="209">
                  <c:v>3150</c:v>
                </c:pt>
                <c:pt idx="210">
                  <c:v>3165</c:v>
                </c:pt>
                <c:pt idx="211">
                  <c:v>3180</c:v>
                </c:pt>
                <c:pt idx="212">
                  <c:v>3195</c:v>
                </c:pt>
                <c:pt idx="213">
                  <c:v>3210</c:v>
                </c:pt>
                <c:pt idx="214">
                  <c:v>3225</c:v>
                </c:pt>
                <c:pt idx="215">
                  <c:v>3240</c:v>
                </c:pt>
                <c:pt idx="216">
                  <c:v>3255</c:v>
                </c:pt>
                <c:pt idx="217">
                  <c:v>3270</c:v>
                </c:pt>
                <c:pt idx="218">
                  <c:v>3285</c:v>
                </c:pt>
                <c:pt idx="219">
                  <c:v>3300</c:v>
                </c:pt>
                <c:pt idx="220">
                  <c:v>3315</c:v>
                </c:pt>
                <c:pt idx="221">
                  <c:v>3330</c:v>
                </c:pt>
                <c:pt idx="222">
                  <c:v>3345</c:v>
                </c:pt>
                <c:pt idx="223">
                  <c:v>3360</c:v>
                </c:pt>
                <c:pt idx="224">
                  <c:v>3375</c:v>
                </c:pt>
                <c:pt idx="225">
                  <c:v>3390</c:v>
                </c:pt>
                <c:pt idx="226">
                  <c:v>3405</c:v>
                </c:pt>
                <c:pt idx="227">
                  <c:v>3420</c:v>
                </c:pt>
                <c:pt idx="228">
                  <c:v>3435</c:v>
                </c:pt>
                <c:pt idx="229">
                  <c:v>3450</c:v>
                </c:pt>
                <c:pt idx="230">
                  <c:v>3465</c:v>
                </c:pt>
                <c:pt idx="231">
                  <c:v>3480</c:v>
                </c:pt>
                <c:pt idx="232">
                  <c:v>3495</c:v>
                </c:pt>
                <c:pt idx="233">
                  <c:v>3510</c:v>
                </c:pt>
                <c:pt idx="234">
                  <c:v>3525</c:v>
                </c:pt>
                <c:pt idx="235">
                  <c:v>3540</c:v>
                </c:pt>
                <c:pt idx="236">
                  <c:v>3555</c:v>
                </c:pt>
                <c:pt idx="237">
                  <c:v>3570</c:v>
                </c:pt>
                <c:pt idx="238">
                  <c:v>3585</c:v>
                </c:pt>
                <c:pt idx="239">
                  <c:v>3600</c:v>
                </c:pt>
                <c:pt idx="240">
                  <c:v>3615</c:v>
                </c:pt>
                <c:pt idx="241">
                  <c:v>3630</c:v>
                </c:pt>
                <c:pt idx="242">
                  <c:v>3645</c:v>
                </c:pt>
                <c:pt idx="243">
                  <c:v>3660</c:v>
                </c:pt>
                <c:pt idx="244">
                  <c:v>3675</c:v>
                </c:pt>
                <c:pt idx="245">
                  <c:v>3690</c:v>
                </c:pt>
                <c:pt idx="246">
                  <c:v>3705</c:v>
                </c:pt>
                <c:pt idx="247">
                  <c:v>3720</c:v>
                </c:pt>
                <c:pt idx="248">
                  <c:v>3735</c:v>
                </c:pt>
                <c:pt idx="249">
                  <c:v>3750</c:v>
                </c:pt>
                <c:pt idx="250">
                  <c:v>3765</c:v>
                </c:pt>
                <c:pt idx="251">
                  <c:v>3780</c:v>
                </c:pt>
                <c:pt idx="252">
                  <c:v>3795</c:v>
                </c:pt>
                <c:pt idx="253">
                  <c:v>3810</c:v>
                </c:pt>
                <c:pt idx="254">
                  <c:v>3825</c:v>
                </c:pt>
                <c:pt idx="255">
                  <c:v>3840</c:v>
                </c:pt>
                <c:pt idx="256">
                  <c:v>3855</c:v>
                </c:pt>
                <c:pt idx="257">
                  <c:v>3870</c:v>
                </c:pt>
                <c:pt idx="258">
                  <c:v>3885</c:v>
                </c:pt>
                <c:pt idx="259">
                  <c:v>3900</c:v>
                </c:pt>
                <c:pt idx="260">
                  <c:v>3915</c:v>
                </c:pt>
                <c:pt idx="261">
                  <c:v>3930</c:v>
                </c:pt>
                <c:pt idx="262">
                  <c:v>3945</c:v>
                </c:pt>
                <c:pt idx="263">
                  <c:v>3960</c:v>
                </c:pt>
                <c:pt idx="264">
                  <c:v>3975</c:v>
                </c:pt>
                <c:pt idx="265">
                  <c:v>3990</c:v>
                </c:pt>
                <c:pt idx="266">
                  <c:v>4005</c:v>
                </c:pt>
                <c:pt idx="267">
                  <c:v>4020</c:v>
                </c:pt>
                <c:pt idx="268">
                  <c:v>4035</c:v>
                </c:pt>
                <c:pt idx="269">
                  <c:v>4050</c:v>
                </c:pt>
                <c:pt idx="270">
                  <c:v>4065</c:v>
                </c:pt>
                <c:pt idx="271">
                  <c:v>4080</c:v>
                </c:pt>
                <c:pt idx="272">
                  <c:v>4095</c:v>
                </c:pt>
                <c:pt idx="273">
                  <c:v>4110</c:v>
                </c:pt>
                <c:pt idx="274">
                  <c:v>4125</c:v>
                </c:pt>
                <c:pt idx="275">
                  <c:v>4140</c:v>
                </c:pt>
                <c:pt idx="276">
                  <c:v>4155</c:v>
                </c:pt>
                <c:pt idx="277">
                  <c:v>4170</c:v>
                </c:pt>
                <c:pt idx="278">
                  <c:v>4185</c:v>
                </c:pt>
                <c:pt idx="279">
                  <c:v>4200</c:v>
                </c:pt>
                <c:pt idx="280">
                  <c:v>4215</c:v>
                </c:pt>
                <c:pt idx="281">
                  <c:v>4230</c:v>
                </c:pt>
                <c:pt idx="282">
                  <c:v>4245</c:v>
                </c:pt>
                <c:pt idx="283">
                  <c:v>4260</c:v>
                </c:pt>
                <c:pt idx="284">
                  <c:v>4275</c:v>
                </c:pt>
                <c:pt idx="285">
                  <c:v>4290</c:v>
                </c:pt>
                <c:pt idx="286">
                  <c:v>4305</c:v>
                </c:pt>
                <c:pt idx="287">
                  <c:v>4320</c:v>
                </c:pt>
              </c:numCache>
            </c:numRef>
          </c:xVal>
          <c:yVal>
            <c:numRef>
              <c:f>POND1!$H$3:$H$290</c:f>
              <c:numCache>
                <c:formatCode>General</c:formatCode>
                <c:ptCount val="288"/>
                <c:pt idx="0">
                  <c:v>0.72400000000000031</c:v>
                </c:pt>
                <c:pt idx="1">
                  <c:v>0.72300000000000031</c:v>
                </c:pt>
                <c:pt idx="2">
                  <c:v>0.72300000000000031</c:v>
                </c:pt>
                <c:pt idx="3">
                  <c:v>0.72200000000000031</c:v>
                </c:pt>
                <c:pt idx="4">
                  <c:v>0.72100000000000031</c:v>
                </c:pt>
                <c:pt idx="5">
                  <c:v>0.72000000000000031</c:v>
                </c:pt>
                <c:pt idx="6">
                  <c:v>0.72000000000000031</c:v>
                </c:pt>
                <c:pt idx="7">
                  <c:v>0.7180000000000003</c:v>
                </c:pt>
                <c:pt idx="8">
                  <c:v>0.7160000000000003</c:v>
                </c:pt>
                <c:pt idx="9">
                  <c:v>0.7150000000000003</c:v>
                </c:pt>
                <c:pt idx="10">
                  <c:v>0.7150000000000003</c:v>
                </c:pt>
                <c:pt idx="11">
                  <c:v>0.7130000000000003</c:v>
                </c:pt>
                <c:pt idx="12">
                  <c:v>0.7130000000000003</c:v>
                </c:pt>
                <c:pt idx="13">
                  <c:v>0.7100000000000003</c:v>
                </c:pt>
                <c:pt idx="14">
                  <c:v>0.7080000000000003</c:v>
                </c:pt>
                <c:pt idx="15">
                  <c:v>0.70600000000000029</c:v>
                </c:pt>
                <c:pt idx="16">
                  <c:v>0.70500000000000029</c:v>
                </c:pt>
                <c:pt idx="17">
                  <c:v>0.70400000000000029</c:v>
                </c:pt>
                <c:pt idx="18">
                  <c:v>0.70300000000000029</c:v>
                </c:pt>
                <c:pt idx="19">
                  <c:v>0.70300000000000029</c:v>
                </c:pt>
                <c:pt idx="20">
                  <c:v>0.70100000000000029</c:v>
                </c:pt>
                <c:pt idx="21">
                  <c:v>0.69800000000000051</c:v>
                </c:pt>
                <c:pt idx="22">
                  <c:v>0.69700000000000051</c:v>
                </c:pt>
                <c:pt idx="23">
                  <c:v>0.69700000000000051</c:v>
                </c:pt>
                <c:pt idx="24">
                  <c:v>0.69500000000000051</c:v>
                </c:pt>
                <c:pt idx="25">
                  <c:v>0.69500000000000051</c:v>
                </c:pt>
                <c:pt idx="26">
                  <c:v>0.69500000000000051</c:v>
                </c:pt>
                <c:pt idx="27">
                  <c:v>0.6920000000000005</c:v>
                </c:pt>
                <c:pt idx="28">
                  <c:v>0.69000000000000061</c:v>
                </c:pt>
                <c:pt idx="29">
                  <c:v>0.6890000000000005</c:v>
                </c:pt>
                <c:pt idx="30">
                  <c:v>0.6890000000000005</c:v>
                </c:pt>
                <c:pt idx="31">
                  <c:v>0.6880000000000005</c:v>
                </c:pt>
                <c:pt idx="32">
                  <c:v>0.6890000000000005</c:v>
                </c:pt>
                <c:pt idx="33">
                  <c:v>0.6890000000000005</c:v>
                </c:pt>
                <c:pt idx="34">
                  <c:v>0.6890000000000005</c:v>
                </c:pt>
                <c:pt idx="35">
                  <c:v>0.69000000000000061</c:v>
                </c:pt>
                <c:pt idx="36">
                  <c:v>0.69000000000000061</c:v>
                </c:pt>
                <c:pt idx="37">
                  <c:v>0.6890000000000005</c:v>
                </c:pt>
                <c:pt idx="38">
                  <c:v>0.6890000000000005</c:v>
                </c:pt>
                <c:pt idx="39">
                  <c:v>0.6880000000000005</c:v>
                </c:pt>
                <c:pt idx="40">
                  <c:v>0.6890000000000005</c:v>
                </c:pt>
                <c:pt idx="41">
                  <c:v>0.69000000000000061</c:v>
                </c:pt>
                <c:pt idx="42">
                  <c:v>0.6920000000000005</c:v>
                </c:pt>
                <c:pt idx="43">
                  <c:v>0.69400000000000051</c:v>
                </c:pt>
                <c:pt idx="44">
                  <c:v>0.69600000000000051</c:v>
                </c:pt>
                <c:pt idx="45">
                  <c:v>0.69700000000000051</c:v>
                </c:pt>
                <c:pt idx="46">
                  <c:v>0.69700000000000051</c:v>
                </c:pt>
                <c:pt idx="47">
                  <c:v>0.69800000000000051</c:v>
                </c:pt>
                <c:pt idx="48">
                  <c:v>0.70000000000000029</c:v>
                </c:pt>
                <c:pt idx="49">
                  <c:v>0.70100000000000029</c:v>
                </c:pt>
                <c:pt idx="50">
                  <c:v>0.70200000000000029</c:v>
                </c:pt>
                <c:pt idx="51">
                  <c:v>0.70200000000000029</c:v>
                </c:pt>
                <c:pt idx="52">
                  <c:v>0.70500000000000029</c:v>
                </c:pt>
                <c:pt idx="53">
                  <c:v>0.70500000000000029</c:v>
                </c:pt>
                <c:pt idx="54">
                  <c:v>0.70500000000000029</c:v>
                </c:pt>
                <c:pt idx="55">
                  <c:v>0.70600000000000029</c:v>
                </c:pt>
                <c:pt idx="56">
                  <c:v>0.70500000000000029</c:v>
                </c:pt>
                <c:pt idx="57">
                  <c:v>0.70500000000000029</c:v>
                </c:pt>
                <c:pt idx="58">
                  <c:v>0.70400000000000029</c:v>
                </c:pt>
                <c:pt idx="59">
                  <c:v>0.70400000000000029</c:v>
                </c:pt>
                <c:pt idx="60">
                  <c:v>0.70300000000000029</c:v>
                </c:pt>
                <c:pt idx="61">
                  <c:v>0.70400000000000029</c:v>
                </c:pt>
                <c:pt idx="62">
                  <c:v>0.70500000000000029</c:v>
                </c:pt>
                <c:pt idx="63">
                  <c:v>0.70400000000000029</c:v>
                </c:pt>
                <c:pt idx="64">
                  <c:v>0.70300000000000029</c:v>
                </c:pt>
                <c:pt idx="65">
                  <c:v>0.70400000000000029</c:v>
                </c:pt>
                <c:pt idx="66">
                  <c:v>0.70500000000000029</c:v>
                </c:pt>
                <c:pt idx="67">
                  <c:v>0.70600000000000029</c:v>
                </c:pt>
                <c:pt idx="68">
                  <c:v>0.70600000000000029</c:v>
                </c:pt>
                <c:pt idx="69">
                  <c:v>0.70600000000000029</c:v>
                </c:pt>
                <c:pt idx="70">
                  <c:v>0.70600000000000029</c:v>
                </c:pt>
                <c:pt idx="71">
                  <c:v>0.70700000000000029</c:v>
                </c:pt>
                <c:pt idx="72">
                  <c:v>0.70600000000000029</c:v>
                </c:pt>
                <c:pt idx="73">
                  <c:v>0.7080000000000003</c:v>
                </c:pt>
                <c:pt idx="74">
                  <c:v>0.7090000000000003</c:v>
                </c:pt>
                <c:pt idx="75">
                  <c:v>0.7110000000000003</c:v>
                </c:pt>
                <c:pt idx="76">
                  <c:v>0.7110000000000003</c:v>
                </c:pt>
                <c:pt idx="77">
                  <c:v>0.7120000000000003</c:v>
                </c:pt>
                <c:pt idx="78">
                  <c:v>0.7140000000000003</c:v>
                </c:pt>
                <c:pt idx="79">
                  <c:v>0.7160000000000003</c:v>
                </c:pt>
                <c:pt idx="80">
                  <c:v>0.7180000000000003</c:v>
                </c:pt>
                <c:pt idx="81">
                  <c:v>0.72000000000000031</c:v>
                </c:pt>
                <c:pt idx="82">
                  <c:v>0.72100000000000031</c:v>
                </c:pt>
                <c:pt idx="83">
                  <c:v>0.72200000000000031</c:v>
                </c:pt>
                <c:pt idx="84">
                  <c:v>0.72200000000000031</c:v>
                </c:pt>
                <c:pt idx="85">
                  <c:v>0.72200000000000031</c:v>
                </c:pt>
                <c:pt idx="86">
                  <c:v>0.72300000000000031</c:v>
                </c:pt>
                <c:pt idx="87">
                  <c:v>0.72200000000000031</c:v>
                </c:pt>
                <c:pt idx="88">
                  <c:v>0.72300000000000031</c:v>
                </c:pt>
                <c:pt idx="89">
                  <c:v>0.72300000000000031</c:v>
                </c:pt>
                <c:pt idx="90">
                  <c:v>0.72300000000000031</c:v>
                </c:pt>
                <c:pt idx="91">
                  <c:v>0.72300000000000031</c:v>
                </c:pt>
                <c:pt idx="92">
                  <c:v>0.72200000000000031</c:v>
                </c:pt>
                <c:pt idx="93">
                  <c:v>0.72000000000000031</c:v>
                </c:pt>
                <c:pt idx="94">
                  <c:v>0.72200000000000031</c:v>
                </c:pt>
                <c:pt idx="95">
                  <c:v>0.72200000000000031</c:v>
                </c:pt>
                <c:pt idx="96">
                  <c:v>0.72400000000000031</c:v>
                </c:pt>
                <c:pt idx="97">
                  <c:v>0.72500000000000031</c:v>
                </c:pt>
                <c:pt idx="98">
                  <c:v>0.72500000000000031</c:v>
                </c:pt>
                <c:pt idx="99">
                  <c:v>0.72500000000000031</c:v>
                </c:pt>
                <c:pt idx="100">
                  <c:v>0.72400000000000031</c:v>
                </c:pt>
                <c:pt idx="101">
                  <c:v>0.72200000000000031</c:v>
                </c:pt>
                <c:pt idx="102">
                  <c:v>0.72000000000000031</c:v>
                </c:pt>
                <c:pt idx="103">
                  <c:v>0.71900000000000031</c:v>
                </c:pt>
                <c:pt idx="104">
                  <c:v>0.7170000000000003</c:v>
                </c:pt>
                <c:pt idx="105">
                  <c:v>0.7150000000000003</c:v>
                </c:pt>
                <c:pt idx="106">
                  <c:v>0.7140000000000003</c:v>
                </c:pt>
                <c:pt idx="107">
                  <c:v>0.7130000000000003</c:v>
                </c:pt>
                <c:pt idx="108">
                  <c:v>0.7140000000000003</c:v>
                </c:pt>
                <c:pt idx="109">
                  <c:v>0.7140000000000003</c:v>
                </c:pt>
                <c:pt idx="110">
                  <c:v>0.7130000000000003</c:v>
                </c:pt>
                <c:pt idx="111">
                  <c:v>0.7130000000000003</c:v>
                </c:pt>
                <c:pt idx="112">
                  <c:v>0.7100000000000003</c:v>
                </c:pt>
                <c:pt idx="113">
                  <c:v>0.7100000000000003</c:v>
                </c:pt>
                <c:pt idx="114">
                  <c:v>0.7090000000000003</c:v>
                </c:pt>
                <c:pt idx="115">
                  <c:v>0.70700000000000029</c:v>
                </c:pt>
                <c:pt idx="116">
                  <c:v>0.70500000000000029</c:v>
                </c:pt>
                <c:pt idx="117">
                  <c:v>0.70500000000000029</c:v>
                </c:pt>
                <c:pt idx="118">
                  <c:v>0.70300000000000029</c:v>
                </c:pt>
                <c:pt idx="119">
                  <c:v>0.70300000000000029</c:v>
                </c:pt>
                <c:pt idx="120">
                  <c:v>0.70200000000000029</c:v>
                </c:pt>
                <c:pt idx="121">
                  <c:v>0.70100000000000029</c:v>
                </c:pt>
                <c:pt idx="122">
                  <c:v>0.70000000000000029</c:v>
                </c:pt>
                <c:pt idx="123">
                  <c:v>0.70000000000000029</c:v>
                </c:pt>
                <c:pt idx="124">
                  <c:v>0.69800000000000051</c:v>
                </c:pt>
                <c:pt idx="125">
                  <c:v>0.69800000000000051</c:v>
                </c:pt>
                <c:pt idx="126">
                  <c:v>0.69800000000000051</c:v>
                </c:pt>
                <c:pt idx="127">
                  <c:v>0.69800000000000051</c:v>
                </c:pt>
                <c:pt idx="128">
                  <c:v>0.69700000000000051</c:v>
                </c:pt>
                <c:pt idx="129">
                  <c:v>0.69700000000000051</c:v>
                </c:pt>
                <c:pt idx="130">
                  <c:v>0.69700000000000051</c:v>
                </c:pt>
                <c:pt idx="131">
                  <c:v>0.69700000000000051</c:v>
                </c:pt>
                <c:pt idx="132">
                  <c:v>0.69800000000000051</c:v>
                </c:pt>
                <c:pt idx="133">
                  <c:v>0.70100000000000029</c:v>
                </c:pt>
                <c:pt idx="134">
                  <c:v>0.70100000000000029</c:v>
                </c:pt>
                <c:pt idx="135">
                  <c:v>0.70200000000000029</c:v>
                </c:pt>
                <c:pt idx="136">
                  <c:v>0.70300000000000029</c:v>
                </c:pt>
                <c:pt idx="137">
                  <c:v>0.70400000000000029</c:v>
                </c:pt>
                <c:pt idx="138">
                  <c:v>0.70600000000000029</c:v>
                </c:pt>
                <c:pt idx="139">
                  <c:v>0.70600000000000029</c:v>
                </c:pt>
                <c:pt idx="140">
                  <c:v>0.70700000000000029</c:v>
                </c:pt>
                <c:pt idx="141">
                  <c:v>0.7090000000000003</c:v>
                </c:pt>
                <c:pt idx="142">
                  <c:v>0.7100000000000003</c:v>
                </c:pt>
                <c:pt idx="143">
                  <c:v>0.7100000000000003</c:v>
                </c:pt>
                <c:pt idx="144">
                  <c:v>0.7120000000000003</c:v>
                </c:pt>
                <c:pt idx="145">
                  <c:v>0.7130000000000003</c:v>
                </c:pt>
                <c:pt idx="146">
                  <c:v>0.7130000000000003</c:v>
                </c:pt>
                <c:pt idx="147">
                  <c:v>0.7130000000000003</c:v>
                </c:pt>
                <c:pt idx="148">
                  <c:v>0.7150000000000003</c:v>
                </c:pt>
                <c:pt idx="149">
                  <c:v>0.7140000000000003</c:v>
                </c:pt>
                <c:pt idx="150">
                  <c:v>0.7160000000000003</c:v>
                </c:pt>
                <c:pt idx="151">
                  <c:v>0.7160000000000003</c:v>
                </c:pt>
                <c:pt idx="152">
                  <c:v>0.7140000000000003</c:v>
                </c:pt>
                <c:pt idx="153">
                  <c:v>0.7140000000000003</c:v>
                </c:pt>
                <c:pt idx="154">
                  <c:v>0.7140000000000003</c:v>
                </c:pt>
                <c:pt idx="155">
                  <c:v>0.7140000000000003</c:v>
                </c:pt>
                <c:pt idx="156">
                  <c:v>0.7150000000000003</c:v>
                </c:pt>
                <c:pt idx="157">
                  <c:v>0.7130000000000003</c:v>
                </c:pt>
                <c:pt idx="158">
                  <c:v>0.7130000000000003</c:v>
                </c:pt>
                <c:pt idx="159">
                  <c:v>0.7140000000000003</c:v>
                </c:pt>
                <c:pt idx="160">
                  <c:v>0.7130000000000003</c:v>
                </c:pt>
                <c:pt idx="161">
                  <c:v>0.7130000000000003</c:v>
                </c:pt>
                <c:pt idx="162">
                  <c:v>0.7140000000000003</c:v>
                </c:pt>
                <c:pt idx="163">
                  <c:v>0.7130000000000003</c:v>
                </c:pt>
                <c:pt idx="164">
                  <c:v>0.7140000000000003</c:v>
                </c:pt>
                <c:pt idx="165">
                  <c:v>0.7150000000000003</c:v>
                </c:pt>
                <c:pt idx="166">
                  <c:v>0.7150000000000003</c:v>
                </c:pt>
                <c:pt idx="167">
                  <c:v>0.7150000000000003</c:v>
                </c:pt>
                <c:pt idx="168">
                  <c:v>0.7150000000000003</c:v>
                </c:pt>
                <c:pt idx="169">
                  <c:v>0.7150000000000003</c:v>
                </c:pt>
                <c:pt idx="170">
                  <c:v>0.7160000000000003</c:v>
                </c:pt>
                <c:pt idx="171">
                  <c:v>0.7160000000000003</c:v>
                </c:pt>
                <c:pt idx="172">
                  <c:v>0.7180000000000003</c:v>
                </c:pt>
                <c:pt idx="173">
                  <c:v>0.72000000000000031</c:v>
                </c:pt>
                <c:pt idx="174">
                  <c:v>0.72200000000000031</c:v>
                </c:pt>
                <c:pt idx="175">
                  <c:v>0.72300000000000031</c:v>
                </c:pt>
                <c:pt idx="176">
                  <c:v>0.72500000000000031</c:v>
                </c:pt>
                <c:pt idx="177">
                  <c:v>0.72600000000000031</c:v>
                </c:pt>
                <c:pt idx="178">
                  <c:v>0.72800000000000031</c:v>
                </c:pt>
                <c:pt idx="179">
                  <c:v>0.72800000000000031</c:v>
                </c:pt>
                <c:pt idx="180">
                  <c:v>0.72800000000000031</c:v>
                </c:pt>
                <c:pt idx="181">
                  <c:v>0.72700000000000031</c:v>
                </c:pt>
                <c:pt idx="182">
                  <c:v>0.72800000000000031</c:v>
                </c:pt>
                <c:pt idx="183">
                  <c:v>0.72900000000000031</c:v>
                </c:pt>
                <c:pt idx="184">
                  <c:v>0.72800000000000031</c:v>
                </c:pt>
                <c:pt idx="185">
                  <c:v>0.72900000000000031</c:v>
                </c:pt>
                <c:pt idx="186">
                  <c:v>0.72800000000000031</c:v>
                </c:pt>
                <c:pt idx="187">
                  <c:v>0.72700000000000031</c:v>
                </c:pt>
                <c:pt idx="188">
                  <c:v>0.72700000000000031</c:v>
                </c:pt>
                <c:pt idx="189">
                  <c:v>0.72700000000000031</c:v>
                </c:pt>
                <c:pt idx="190">
                  <c:v>0.72900000000000031</c:v>
                </c:pt>
                <c:pt idx="191">
                  <c:v>0.73000000000000032</c:v>
                </c:pt>
                <c:pt idx="192">
                  <c:v>0.73000000000000032</c:v>
                </c:pt>
                <c:pt idx="193">
                  <c:v>0.73000000000000032</c:v>
                </c:pt>
                <c:pt idx="194">
                  <c:v>0.72900000000000031</c:v>
                </c:pt>
                <c:pt idx="195">
                  <c:v>0.73000000000000032</c:v>
                </c:pt>
                <c:pt idx="196">
                  <c:v>0.72900000000000031</c:v>
                </c:pt>
                <c:pt idx="197">
                  <c:v>0.72900000000000031</c:v>
                </c:pt>
                <c:pt idx="198">
                  <c:v>0.72800000000000031</c:v>
                </c:pt>
                <c:pt idx="199">
                  <c:v>0.72700000000000031</c:v>
                </c:pt>
                <c:pt idx="200">
                  <c:v>0.72600000000000031</c:v>
                </c:pt>
                <c:pt idx="201">
                  <c:v>0.72500000000000031</c:v>
                </c:pt>
                <c:pt idx="202">
                  <c:v>0.72600000000000031</c:v>
                </c:pt>
                <c:pt idx="203">
                  <c:v>0.72400000000000031</c:v>
                </c:pt>
                <c:pt idx="204">
                  <c:v>0.72200000000000031</c:v>
                </c:pt>
                <c:pt idx="205">
                  <c:v>0.72100000000000031</c:v>
                </c:pt>
                <c:pt idx="206">
                  <c:v>0.7180000000000003</c:v>
                </c:pt>
                <c:pt idx="207">
                  <c:v>0.7180000000000003</c:v>
                </c:pt>
                <c:pt idx="208">
                  <c:v>0.7160000000000003</c:v>
                </c:pt>
                <c:pt idx="209">
                  <c:v>0.7140000000000003</c:v>
                </c:pt>
                <c:pt idx="210">
                  <c:v>0.7130000000000003</c:v>
                </c:pt>
                <c:pt idx="211">
                  <c:v>0.7120000000000003</c:v>
                </c:pt>
                <c:pt idx="212">
                  <c:v>0.7100000000000003</c:v>
                </c:pt>
                <c:pt idx="213">
                  <c:v>0.7090000000000003</c:v>
                </c:pt>
                <c:pt idx="214">
                  <c:v>0.70600000000000029</c:v>
                </c:pt>
                <c:pt idx="215">
                  <c:v>0.70300000000000029</c:v>
                </c:pt>
                <c:pt idx="216">
                  <c:v>0.70200000000000029</c:v>
                </c:pt>
                <c:pt idx="217">
                  <c:v>0.69900000000000051</c:v>
                </c:pt>
                <c:pt idx="218">
                  <c:v>0.69700000000000051</c:v>
                </c:pt>
                <c:pt idx="219">
                  <c:v>0.69500000000000051</c:v>
                </c:pt>
                <c:pt idx="220">
                  <c:v>0.6910000000000005</c:v>
                </c:pt>
                <c:pt idx="221">
                  <c:v>0.6890000000000005</c:v>
                </c:pt>
                <c:pt idx="222">
                  <c:v>0.68700000000000072</c:v>
                </c:pt>
                <c:pt idx="223">
                  <c:v>0.6880000000000005</c:v>
                </c:pt>
                <c:pt idx="224">
                  <c:v>0.6880000000000005</c:v>
                </c:pt>
                <c:pt idx="225">
                  <c:v>0.69000000000000061</c:v>
                </c:pt>
                <c:pt idx="226">
                  <c:v>0.69000000000000061</c:v>
                </c:pt>
                <c:pt idx="227">
                  <c:v>0.6930000000000005</c:v>
                </c:pt>
                <c:pt idx="228">
                  <c:v>0.69500000000000051</c:v>
                </c:pt>
                <c:pt idx="229">
                  <c:v>0.69900000000000051</c:v>
                </c:pt>
                <c:pt idx="230">
                  <c:v>0.70200000000000029</c:v>
                </c:pt>
                <c:pt idx="231">
                  <c:v>0.7090000000000003</c:v>
                </c:pt>
                <c:pt idx="232">
                  <c:v>0.7120000000000003</c:v>
                </c:pt>
                <c:pt idx="233">
                  <c:v>0.7160000000000003</c:v>
                </c:pt>
                <c:pt idx="234">
                  <c:v>0.72100000000000031</c:v>
                </c:pt>
                <c:pt idx="235">
                  <c:v>0.72400000000000031</c:v>
                </c:pt>
                <c:pt idx="236">
                  <c:v>0.72600000000000031</c:v>
                </c:pt>
                <c:pt idx="237">
                  <c:v>0.72800000000000031</c:v>
                </c:pt>
                <c:pt idx="238">
                  <c:v>0.73000000000000032</c:v>
                </c:pt>
                <c:pt idx="239">
                  <c:v>0.73200000000000032</c:v>
                </c:pt>
                <c:pt idx="240">
                  <c:v>0.73200000000000032</c:v>
                </c:pt>
                <c:pt idx="241">
                  <c:v>0.73400000000000032</c:v>
                </c:pt>
                <c:pt idx="242">
                  <c:v>0.73500000000000032</c:v>
                </c:pt>
                <c:pt idx="243">
                  <c:v>0.73800000000000032</c:v>
                </c:pt>
                <c:pt idx="244">
                  <c:v>0.74000000000000032</c:v>
                </c:pt>
                <c:pt idx="245">
                  <c:v>0.74200000000000033</c:v>
                </c:pt>
                <c:pt idx="246">
                  <c:v>0.74100000000000033</c:v>
                </c:pt>
                <c:pt idx="247">
                  <c:v>0.74100000000000033</c:v>
                </c:pt>
                <c:pt idx="248">
                  <c:v>0.74000000000000032</c:v>
                </c:pt>
                <c:pt idx="249">
                  <c:v>0.73800000000000032</c:v>
                </c:pt>
                <c:pt idx="250">
                  <c:v>0.73600000000000032</c:v>
                </c:pt>
                <c:pt idx="251">
                  <c:v>0.73600000000000032</c:v>
                </c:pt>
                <c:pt idx="252">
                  <c:v>0.73600000000000032</c:v>
                </c:pt>
                <c:pt idx="253">
                  <c:v>0.73400000000000032</c:v>
                </c:pt>
                <c:pt idx="254">
                  <c:v>0.73300000000000032</c:v>
                </c:pt>
                <c:pt idx="255">
                  <c:v>0.73100000000000032</c:v>
                </c:pt>
                <c:pt idx="256">
                  <c:v>0.72900000000000031</c:v>
                </c:pt>
                <c:pt idx="257">
                  <c:v>0.72800000000000031</c:v>
                </c:pt>
                <c:pt idx="258">
                  <c:v>0.72400000000000031</c:v>
                </c:pt>
                <c:pt idx="259">
                  <c:v>0.72100000000000031</c:v>
                </c:pt>
                <c:pt idx="260">
                  <c:v>0.72100000000000031</c:v>
                </c:pt>
                <c:pt idx="261">
                  <c:v>0.72000000000000031</c:v>
                </c:pt>
                <c:pt idx="262">
                  <c:v>0.71900000000000031</c:v>
                </c:pt>
                <c:pt idx="263">
                  <c:v>0.72000000000000031</c:v>
                </c:pt>
                <c:pt idx="264">
                  <c:v>0.72000000000000031</c:v>
                </c:pt>
                <c:pt idx="265">
                  <c:v>0.72200000000000031</c:v>
                </c:pt>
                <c:pt idx="266">
                  <c:v>0.72200000000000031</c:v>
                </c:pt>
                <c:pt idx="267">
                  <c:v>0.72200000000000031</c:v>
                </c:pt>
                <c:pt idx="268">
                  <c:v>0.72300000000000031</c:v>
                </c:pt>
                <c:pt idx="269">
                  <c:v>0.72400000000000031</c:v>
                </c:pt>
                <c:pt idx="270">
                  <c:v>0.72500000000000031</c:v>
                </c:pt>
                <c:pt idx="271">
                  <c:v>0.72700000000000031</c:v>
                </c:pt>
                <c:pt idx="272">
                  <c:v>0.72800000000000031</c:v>
                </c:pt>
                <c:pt idx="273">
                  <c:v>0.72900000000000031</c:v>
                </c:pt>
                <c:pt idx="274">
                  <c:v>0.72900000000000031</c:v>
                </c:pt>
                <c:pt idx="275">
                  <c:v>0.72900000000000031</c:v>
                </c:pt>
                <c:pt idx="276">
                  <c:v>0.72800000000000031</c:v>
                </c:pt>
                <c:pt idx="277">
                  <c:v>0.72800000000000031</c:v>
                </c:pt>
                <c:pt idx="278">
                  <c:v>0.72900000000000031</c:v>
                </c:pt>
                <c:pt idx="279">
                  <c:v>0.73100000000000032</c:v>
                </c:pt>
                <c:pt idx="280">
                  <c:v>0.73200000000000032</c:v>
                </c:pt>
                <c:pt idx="281">
                  <c:v>0.73200000000000032</c:v>
                </c:pt>
                <c:pt idx="282">
                  <c:v>0.73300000000000032</c:v>
                </c:pt>
                <c:pt idx="283">
                  <c:v>0.73400000000000032</c:v>
                </c:pt>
                <c:pt idx="284">
                  <c:v>0.73500000000000032</c:v>
                </c:pt>
                <c:pt idx="285">
                  <c:v>0.73400000000000032</c:v>
                </c:pt>
                <c:pt idx="286">
                  <c:v>0.73500000000000032</c:v>
                </c:pt>
                <c:pt idx="287">
                  <c:v>0.73600000000000032</c:v>
                </c:pt>
              </c:numCache>
            </c:numRef>
          </c:yVal>
        </c:ser>
        <c:ser>
          <c:idx val="0"/>
          <c:order val="0"/>
          <c:spPr>
            <a:ln w="28575">
              <a:solidFill>
                <a:srgbClr val="00CC00"/>
              </a:solidFill>
            </a:ln>
          </c:spPr>
          <c:marker>
            <c:symbol val="none"/>
          </c:marker>
          <c:xVal>
            <c:numRef>
              <c:f>POND1!$D$6:$D$293</c:f>
              <c:numCache>
                <c:formatCode>0</c:formatCode>
                <c:ptCount val="288"/>
                <c:pt idx="0">
                  <c:v>60</c:v>
                </c:pt>
                <c:pt idx="1">
                  <c:v>75</c:v>
                </c:pt>
                <c:pt idx="2">
                  <c:v>90</c:v>
                </c:pt>
                <c:pt idx="3">
                  <c:v>105</c:v>
                </c:pt>
                <c:pt idx="4">
                  <c:v>120</c:v>
                </c:pt>
                <c:pt idx="5">
                  <c:v>135</c:v>
                </c:pt>
                <c:pt idx="6">
                  <c:v>150</c:v>
                </c:pt>
                <c:pt idx="7">
                  <c:v>165</c:v>
                </c:pt>
                <c:pt idx="8">
                  <c:v>180</c:v>
                </c:pt>
                <c:pt idx="9">
                  <c:v>195</c:v>
                </c:pt>
                <c:pt idx="10">
                  <c:v>210</c:v>
                </c:pt>
                <c:pt idx="11">
                  <c:v>225</c:v>
                </c:pt>
                <c:pt idx="12">
                  <c:v>240</c:v>
                </c:pt>
                <c:pt idx="13">
                  <c:v>255</c:v>
                </c:pt>
                <c:pt idx="14">
                  <c:v>270</c:v>
                </c:pt>
                <c:pt idx="15">
                  <c:v>285</c:v>
                </c:pt>
                <c:pt idx="16">
                  <c:v>300</c:v>
                </c:pt>
                <c:pt idx="17">
                  <c:v>315</c:v>
                </c:pt>
                <c:pt idx="18">
                  <c:v>330</c:v>
                </c:pt>
                <c:pt idx="19">
                  <c:v>345</c:v>
                </c:pt>
                <c:pt idx="20">
                  <c:v>360</c:v>
                </c:pt>
                <c:pt idx="21">
                  <c:v>375</c:v>
                </c:pt>
                <c:pt idx="22">
                  <c:v>390</c:v>
                </c:pt>
                <c:pt idx="23">
                  <c:v>405</c:v>
                </c:pt>
                <c:pt idx="24">
                  <c:v>420</c:v>
                </c:pt>
                <c:pt idx="25">
                  <c:v>435</c:v>
                </c:pt>
                <c:pt idx="26">
                  <c:v>450</c:v>
                </c:pt>
                <c:pt idx="27">
                  <c:v>465</c:v>
                </c:pt>
                <c:pt idx="28">
                  <c:v>480</c:v>
                </c:pt>
                <c:pt idx="29">
                  <c:v>495</c:v>
                </c:pt>
                <c:pt idx="30">
                  <c:v>510</c:v>
                </c:pt>
                <c:pt idx="31">
                  <c:v>525</c:v>
                </c:pt>
                <c:pt idx="32">
                  <c:v>540</c:v>
                </c:pt>
                <c:pt idx="33">
                  <c:v>555</c:v>
                </c:pt>
                <c:pt idx="34">
                  <c:v>570</c:v>
                </c:pt>
                <c:pt idx="35">
                  <c:v>585</c:v>
                </c:pt>
                <c:pt idx="36">
                  <c:v>600</c:v>
                </c:pt>
                <c:pt idx="37">
                  <c:v>615</c:v>
                </c:pt>
                <c:pt idx="38">
                  <c:v>630</c:v>
                </c:pt>
                <c:pt idx="39">
                  <c:v>645</c:v>
                </c:pt>
                <c:pt idx="40">
                  <c:v>660</c:v>
                </c:pt>
                <c:pt idx="41">
                  <c:v>675</c:v>
                </c:pt>
                <c:pt idx="42">
                  <c:v>690</c:v>
                </c:pt>
                <c:pt idx="43">
                  <c:v>705</c:v>
                </c:pt>
                <c:pt idx="44">
                  <c:v>720</c:v>
                </c:pt>
                <c:pt idx="45">
                  <c:v>735</c:v>
                </c:pt>
                <c:pt idx="46">
                  <c:v>750</c:v>
                </c:pt>
                <c:pt idx="47">
                  <c:v>765</c:v>
                </c:pt>
                <c:pt idx="48">
                  <c:v>780</c:v>
                </c:pt>
                <c:pt idx="49">
                  <c:v>795</c:v>
                </c:pt>
                <c:pt idx="50">
                  <c:v>810</c:v>
                </c:pt>
                <c:pt idx="51">
                  <c:v>825</c:v>
                </c:pt>
                <c:pt idx="52">
                  <c:v>840</c:v>
                </c:pt>
                <c:pt idx="53">
                  <c:v>855</c:v>
                </c:pt>
                <c:pt idx="54">
                  <c:v>870</c:v>
                </c:pt>
                <c:pt idx="55">
                  <c:v>885</c:v>
                </c:pt>
                <c:pt idx="56">
                  <c:v>900</c:v>
                </c:pt>
                <c:pt idx="57">
                  <c:v>915</c:v>
                </c:pt>
                <c:pt idx="58">
                  <c:v>930</c:v>
                </c:pt>
                <c:pt idx="59">
                  <c:v>945</c:v>
                </c:pt>
                <c:pt idx="60">
                  <c:v>960</c:v>
                </c:pt>
                <c:pt idx="61">
                  <c:v>975</c:v>
                </c:pt>
                <c:pt idx="62">
                  <c:v>990</c:v>
                </c:pt>
                <c:pt idx="63">
                  <c:v>1005</c:v>
                </c:pt>
                <c:pt idx="64">
                  <c:v>1020</c:v>
                </c:pt>
                <c:pt idx="65">
                  <c:v>1035</c:v>
                </c:pt>
                <c:pt idx="66">
                  <c:v>1050</c:v>
                </c:pt>
                <c:pt idx="67">
                  <c:v>1065</c:v>
                </c:pt>
                <c:pt idx="68">
                  <c:v>1080</c:v>
                </c:pt>
                <c:pt idx="69">
                  <c:v>1095</c:v>
                </c:pt>
                <c:pt idx="70">
                  <c:v>1110</c:v>
                </c:pt>
                <c:pt idx="71">
                  <c:v>1125</c:v>
                </c:pt>
                <c:pt idx="72">
                  <c:v>1140</c:v>
                </c:pt>
                <c:pt idx="73">
                  <c:v>1155</c:v>
                </c:pt>
                <c:pt idx="74">
                  <c:v>1170</c:v>
                </c:pt>
                <c:pt idx="75">
                  <c:v>1185</c:v>
                </c:pt>
                <c:pt idx="76">
                  <c:v>1200</c:v>
                </c:pt>
                <c:pt idx="77">
                  <c:v>1215</c:v>
                </c:pt>
                <c:pt idx="78">
                  <c:v>1230</c:v>
                </c:pt>
                <c:pt idx="79">
                  <c:v>1245</c:v>
                </c:pt>
                <c:pt idx="80">
                  <c:v>1260</c:v>
                </c:pt>
                <c:pt idx="81">
                  <c:v>1275</c:v>
                </c:pt>
                <c:pt idx="82">
                  <c:v>1290</c:v>
                </c:pt>
                <c:pt idx="83">
                  <c:v>1305</c:v>
                </c:pt>
                <c:pt idx="84">
                  <c:v>1320</c:v>
                </c:pt>
                <c:pt idx="85">
                  <c:v>1335</c:v>
                </c:pt>
                <c:pt idx="86">
                  <c:v>1350</c:v>
                </c:pt>
                <c:pt idx="87">
                  <c:v>1365</c:v>
                </c:pt>
                <c:pt idx="88">
                  <c:v>1380</c:v>
                </c:pt>
                <c:pt idx="89">
                  <c:v>1395</c:v>
                </c:pt>
                <c:pt idx="90">
                  <c:v>1410</c:v>
                </c:pt>
                <c:pt idx="91">
                  <c:v>1425</c:v>
                </c:pt>
                <c:pt idx="92">
                  <c:v>1440</c:v>
                </c:pt>
                <c:pt idx="93">
                  <c:v>1455</c:v>
                </c:pt>
                <c:pt idx="94">
                  <c:v>1470</c:v>
                </c:pt>
                <c:pt idx="95">
                  <c:v>1485</c:v>
                </c:pt>
                <c:pt idx="96">
                  <c:v>1500</c:v>
                </c:pt>
                <c:pt idx="97">
                  <c:v>1515</c:v>
                </c:pt>
                <c:pt idx="98">
                  <c:v>1530</c:v>
                </c:pt>
                <c:pt idx="99">
                  <c:v>1545</c:v>
                </c:pt>
                <c:pt idx="100">
                  <c:v>1560</c:v>
                </c:pt>
                <c:pt idx="101">
                  <c:v>1575</c:v>
                </c:pt>
                <c:pt idx="102">
                  <c:v>1590</c:v>
                </c:pt>
                <c:pt idx="103">
                  <c:v>1605</c:v>
                </c:pt>
                <c:pt idx="104">
                  <c:v>1620</c:v>
                </c:pt>
                <c:pt idx="105">
                  <c:v>1635</c:v>
                </c:pt>
                <c:pt idx="106">
                  <c:v>1650</c:v>
                </c:pt>
                <c:pt idx="107">
                  <c:v>1665</c:v>
                </c:pt>
                <c:pt idx="108">
                  <c:v>1680</c:v>
                </c:pt>
                <c:pt idx="109">
                  <c:v>1695</c:v>
                </c:pt>
                <c:pt idx="110">
                  <c:v>1710</c:v>
                </c:pt>
                <c:pt idx="111">
                  <c:v>1725</c:v>
                </c:pt>
                <c:pt idx="112">
                  <c:v>1740</c:v>
                </c:pt>
                <c:pt idx="113">
                  <c:v>1755</c:v>
                </c:pt>
                <c:pt idx="114">
                  <c:v>1770</c:v>
                </c:pt>
                <c:pt idx="115">
                  <c:v>1785</c:v>
                </c:pt>
                <c:pt idx="116">
                  <c:v>1800</c:v>
                </c:pt>
                <c:pt idx="117">
                  <c:v>1815</c:v>
                </c:pt>
                <c:pt idx="118">
                  <c:v>1830</c:v>
                </c:pt>
                <c:pt idx="119">
                  <c:v>1845</c:v>
                </c:pt>
                <c:pt idx="120">
                  <c:v>1860</c:v>
                </c:pt>
                <c:pt idx="121">
                  <c:v>1875</c:v>
                </c:pt>
                <c:pt idx="122">
                  <c:v>1890</c:v>
                </c:pt>
                <c:pt idx="123">
                  <c:v>1905</c:v>
                </c:pt>
                <c:pt idx="124">
                  <c:v>1920</c:v>
                </c:pt>
                <c:pt idx="125">
                  <c:v>1935</c:v>
                </c:pt>
                <c:pt idx="126">
                  <c:v>1950</c:v>
                </c:pt>
                <c:pt idx="127">
                  <c:v>1965</c:v>
                </c:pt>
                <c:pt idx="128">
                  <c:v>1980</c:v>
                </c:pt>
                <c:pt idx="129">
                  <c:v>1995</c:v>
                </c:pt>
                <c:pt idx="130">
                  <c:v>2010</c:v>
                </c:pt>
                <c:pt idx="131">
                  <c:v>2025</c:v>
                </c:pt>
                <c:pt idx="132">
                  <c:v>2040</c:v>
                </c:pt>
                <c:pt idx="133">
                  <c:v>2055</c:v>
                </c:pt>
                <c:pt idx="134">
                  <c:v>2070</c:v>
                </c:pt>
                <c:pt idx="135">
                  <c:v>2085</c:v>
                </c:pt>
                <c:pt idx="136">
                  <c:v>2100</c:v>
                </c:pt>
                <c:pt idx="137">
                  <c:v>2115</c:v>
                </c:pt>
                <c:pt idx="138">
                  <c:v>2130</c:v>
                </c:pt>
                <c:pt idx="139">
                  <c:v>2145</c:v>
                </c:pt>
                <c:pt idx="140">
                  <c:v>2160</c:v>
                </c:pt>
                <c:pt idx="141">
                  <c:v>2175</c:v>
                </c:pt>
                <c:pt idx="142">
                  <c:v>2190</c:v>
                </c:pt>
                <c:pt idx="143">
                  <c:v>2205</c:v>
                </c:pt>
                <c:pt idx="144">
                  <c:v>2220</c:v>
                </c:pt>
                <c:pt idx="145">
                  <c:v>2235</c:v>
                </c:pt>
                <c:pt idx="146">
                  <c:v>2250</c:v>
                </c:pt>
                <c:pt idx="147">
                  <c:v>2265</c:v>
                </c:pt>
                <c:pt idx="148">
                  <c:v>2280</c:v>
                </c:pt>
                <c:pt idx="149">
                  <c:v>2295</c:v>
                </c:pt>
                <c:pt idx="150">
                  <c:v>2310</c:v>
                </c:pt>
                <c:pt idx="151">
                  <c:v>2325</c:v>
                </c:pt>
                <c:pt idx="152">
                  <c:v>2340</c:v>
                </c:pt>
                <c:pt idx="153">
                  <c:v>2355</c:v>
                </c:pt>
                <c:pt idx="154">
                  <c:v>2370</c:v>
                </c:pt>
                <c:pt idx="155">
                  <c:v>2385</c:v>
                </c:pt>
                <c:pt idx="156">
                  <c:v>2400</c:v>
                </c:pt>
                <c:pt idx="157">
                  <c:v>2415</c:v>
                </c:pt>
                <c:pt idx="158">
                  <c:v>2430</c:v>
                </c:pt>
                <c:pt idx="159">
                  <c:v>2445</c:v>
                </c:pt>
                <c:pt idx="160">
                  <c:v>2460</c:v>
                </c:pt>
                <c:pt idx="161">
                  <c:v>2475</c:v>
                </c:pt>
                <c:pt idx="162">
                  <c:v>2490</c:v>
                </c:pt>
                <c:pt idx="163">
                  <c:v>2505</c:v>
                </c:pt>
                <c:pt idx="164">
                  <c:v>2520</c:v>
                </c:pt>
                <c:pt idx="165">
                  <c:v>2535</c:v>
                </c:pt>
                <c:pt idx="166">
                  <c:v>2550</c:v>
                </c:pt>
                <c:pt idx="167">
                  <c:v>2565</c:v>
                </c:pt>
                <c:pt idx="168">
                  <c:v>2580</c:v>
                </c:pt>
                <c:pt idx="169">
                  <c:v>2595</c:v>
                </c:pt>
                <c:pt idx="170">
                  <c:v>2610</c:v>
                </c:pt>
                <c:pt idx="171">
                  <c:v>2625</c:v>
                </c:pt>
                <c:pt idx="172">
                  <c:v>2640</c:v>
                </c:pt>
                <c:pt idx="173">
                  <c:v>2655</c:v>
                </c:pt>
                <c:pt idx="174">
                  <c:v>2670</c:v>
                </c:pt>
                <c:pt idx="175">
                  <c:v>2685</c:v>
                </c:pt>
                <c:pt idx="176">
                  <c:v>2700</c:v>
                </c:pt>
                <c:pt idx="177">
                  <c:v>2715</c:v>
                </c:pt>
                <c:pt idx="178">
                  <c:v>2730</c:v>
                </c:pt>
                <c:pt idx="179">
                  <c:v>2745</c:v>
                </c:pt>
                <c:pt idx="180">
                  <c:v>2760</c:v>
                </c:pt>
                <c:pt idx="181">
                  <c:v>2775</c:v>
                </c:pt>
                <c:pt idx="182">
                  <c:v>2790</c:v>
                </c:pt>
                <c:pt idx="183">
                  <c:v>2805</c:v>
                </c:pt>
                <c:pt idx="184">
                  <c:v>2820</c:v>
                </c:pt>
                <c:pt idx="185">
                  <c:v>2835</c:v>
                </c:pt>
                <c:pt idx="186">
                  <c:v>2850</c:v>
                </c:pt>
                <c:pt idx="187">
                  <c:v>2865</c:v>
                </c:pt>
                <c:pt idx="188">
                  <c:v>2880</c:v>
                </c:pt>
                <c:pt idx="189">
                  <c:v>2895</c:v>
                </c:pt>
                <c:pt idx="190">
                  <c:v>2910</c:v>
                </c:pt>
                <c:pt idx="191">
                  <c:v>2925</c:v>
                </c:pt>
                <c:pt idx="192">
                  <c:v>2940</c:v>
                </c:pt>
                <c:pt idx="193">
                  <c:v>2955</c:v>
                </c:pt>
                <c:pt idx="194">
                  <c:v>2970</c:v>
                </c:pt>
                <c:pt idx="195">
                  <c:v>2985</c:v>
                </c:pt>
                <c:pt idx="196">
                  <c:v>3000</c:v>
                </c:pt>
                <c:pt idx="197">
                  <c:v>3015</c:v>
                </c:pt>
                <c:pt idx="198">
                  <c:v>3030</c:v>
                </c:pt>
                <c:pt idx="199">
                  <c:v>3045</c:v>
                </c:pt>
                <c:pt idx="200">
                  <c:v>3060</c:v>
                </c:pt>
                <c:pt idx="201">
                  <c:v>3075</c:v>
                </c:pt>
                <c:pt idx="202">
                  <c:v>3090</c:v>
                </c:pt>
                <c:pt idx="203">
                  <c:v>3105</c:v>
                </c:pt>
                <c:pt idx="204">
                  <c:v>3120</c:v>
                </c:pt>
                <c:pt idx="205">
                  <c:v>3135</c:v>
                </c:pt>
                <c:pt idx="206">
                  <c:v>3150</c:v>
                </c:pt>
                <c:pt idx="207">
                  <c:v>3165</c:v>
                </c:pt>
                <c:pt idx="208">
                  <c:v>3180</c:v>
                </c:pt>
                <c:pt idx="209">
                  <c:v>3195</c:v>
                </c:pt>
                <c:pt idx="210">
                  <c:v>3210</c:v>
                </c:pt>
                <c:pt idx="211">
                  <c:v>3225</c:v>
                </c:pt>
                <c:pt idx="212">
                  <c:v>3240</c:v>
                </c:pt>
                <c:pt idx="213">
                  <c:v>3255</c:v>
                </c:pt>
                <c:pt idx="214">
                  <c:v>3270</c:v>
                </c:pt>
                <c:pt idx="215">
                  <c:v>3285</c:v>
                </c:pt>
                <c:pt idx="216">
                  <c:v>3300</c:v>
                </c:pt>
                <c:pt idx="217">
                  <c:v>3315</c:v>
                </c:pt>
                <c:pt idx="218">
                  <c:v>3330</c:v>
                </c:pt>
                <c:pt idx="219">
                  <c:v>3345</c:v>
                </c:pt>
                <c:pt idx="220">
                  <c:v>3360</c:v>
                </c:pt>
                <c:pt idx="221">
                  <c:v>3375</c:v>
                </c:pt>
                <c:pt idx="222">
                  <c:v>3390</c:v>
                </c:pt>
                <c:pt idx="223">
                  <c:v>3405</c:v>
                </c:pt>
                <c:pt idx="224">
                  <c:v>3420</c:v>
                </c:pt>
                <c:pt idx="225">
                  <c:v>3435</c:v>
                </c:pt>
                <c:pt idx="226">
                  <c:v>3450</c:v>
                </c:pt>
                <c:pt idx="227">
                  <c:v>3465</c:v>
                </c:pt>
                <c:pt idx="228">
                  <c:v>3480</c:v>
                </c:pt>
                <c:pt idx="229">
                  <c:v>3495</c:v>
                </c:pt>
                <c:pt idx="230">
                  <c:v>3510</c:v>
                </c:pt>
                <c:pt idx="231">
                  <c:v>3525</c:v>
                </c:pt>
                <c:pt idx="232">
                  <c:v>3540</c:v>
                </c:pt>
                <c:pt idx="233">
                  <c:v>3555</c:v>
                </c:pt>
                <c:pt idx="234">
                  <c:v>3570</c:v>
                </c:pt>
                <c:pt idx="235">
                  <c:v>3585</c:v>
                </c:pt>
                <c:pt idx="236">
                  <c:v>3600</c:v>
                </c:pt>
                <c:pt idx="237">
                  <c:v>3615</c:v>
                </c:pt>
                <c:pt idx="238">
                  <c:v>3630</c:v>
                </c:pt>
                <c:pt idx="239">
                  <c:v>3645</c:v>
                </c:pt>
                <c:pt idx="240">
                  <c:v>3660</c:v>
                </c:pt>
                <c:pt idx="241">
                  <c:v>3675</c:v>
                </c:pt>
                <c:pt idx="242">
                  <c:v>3690</c:v>
                </c:pt>
                <c:pt idx="243">
                  <c:v>3705</c:v>
                </c:pt>
                <c:pt idx="244">
                  <c:v>3720</c:v>
                </c:pt>
                <c:pt idx="245">
                  <c:v>3735</c:v>
                </c:pt>
                <c:pt idx="246">
                  <c:v>3750</c:v>
                </c:pt>
                <c:pt idx="247">
                  <c:v>3765</c:v>
                </c:pt>
                <c:pt idx="248">
                  <c:v>3780</c:v>
                </c:pt>
                <c:pt idx="249">
                  <c:v>3795</c:v>
                </c:pt>
                <c:pt idx="250">
                  <c:v>3810</c:v>
                </c:pt>
                <c:pt idx="251">
                  <c:v>3825</c:v>
                </c:pt>
                <c:pt idx="252">
                  <c:v>3840</c:v>
                </c:pt>
                <c:pt idx="253">
                  <c:v>3855</c:v>
                </c:pt>
                <c:pt idx="254">
                  <c:v>3870</c:v>
                </c:pt>
                <c:pt idx="255">
                  <c:v>3885</c:v>
                </c:pt>
                <c:pt idx="256">
                  <c:v>3900</c:v>
                </c:pt>
                <c:pt idx="257">
                  <c:v>3915</c:v>
                </c:pt>
                <c:pt idx="258">
                  <c:v>3930</c:v>
                </c:pt>
                <c:pt idx="259">
                  <c:v>3945</c:v>
                </c:pt>
                <c:pt idx="260">
                  <c:v>3960</c:v>
                </c:pt>
                <c:pt idx="261">
                  <c:v>3975</c:v>
                </c:pt>
                <c:pt idx="262">
                  <c:v>3990</c:v>
                </c:pt>
                <c:pt idx="263">
                  <c:v>4005</c:v>
                </c:pt>
                <c:pt idx="264">
                  <c:v>4020</c:v>
                </c:pt>
                <c:pt idx="265">
                  <c:v>4035</c:v>
                </c:pt>
                <c:pt idx="266">
                  <c:v>4050</c:v>
                </c:pt>
                <c:pt idx="267">
                  <c:v>4065</c:v>
                </c:pt>
                <c:pt idx="268">
                  <c:v>4080</c:v>
                </c:pt>
                <c:pt idx="269">
                  <c:v>4095</c:v>
                </c:pt>
                <c:pt idx="270">
                  <c:v>4110</c:v>
                </c:pt>
                <c:pt idx="271">
                  <c:v>4125</c:v>
                </c:pt>
                <c:pt idx="272">
                  <c:v>4140</c:v>
                </c:pt>
                <c:pt idx="273">
                  <c:v>4155</c:v>
                </c:pt>
                <c:pt idx="274">
                  <c:v>4170</c:v>
                </c:pt>
                <c:pt idx="275">
                  <c:v>4185</c:v>
                </c:pt>
                <c:pt idx="276">
                  <c:v>4200</c:v>
                </c:pt>
                <c:pt idx="277">
                  <c:v>4215</c:v>
                </c:pt>
                <c:pt idx="278">
                  <c:v>4230</c:v>
                </c:pt>
                <c:pt idx="279">
                  <c:v>4245</c:v>
                </c:pt>
                <c:pt idx="280">
                  <c:v>4260</c:v>
                </c:pt>
                <c:pt idx="281">
                  <c:v>4275</c:v>
                </c:pt>
                <c:pt idx="282">
                  <c:v>4290</c:v>
                </c:pt>
                <c:pt idx="283">
                  <c:v>4305</c:v>
                </c:pt>
                <c:pt idx="284">
                  <c:v>4320</c:v>
                </c:pt>
                <c:pt idx="285">
                  <c:v>4335</c:v>
                </c:pt>
                <c:pt idx="286">
                  <c:v>4350</c:v>
                </c:pt>
                <c:pt idx="287">
                  <c:v>4365</c:v>
                </c:pt>
              </c:numCache>
            </c:numRef>
          </c:xVal>
          <c:yVal>
            <c:numRef>
              <c:f>POND1!$H$6:$H$293</c:f>
              <c:numCache>
                <c:formatCode>General</c:formatCode>
                <c:ptCount val="288"/>
                <c:pt idx="0">
                  <c:v>0.72200000000000031</c:v>
                </c:pt>
                <c:pt idx="1">
                  <c:v>0.72100000000000031</c:v>
                </c:pt>
                <c:pt idx="2">
                  <c:v>0.72000000000000031</c:v>
                </c:pt>
                <c:pt idx="3">
                  <c:v>0.72000000000000031</c:v>
                </c:pt>
                <c:pt idx="4">
                  <c:v>0.7180000000000003</c:v>
                </c:pt>
                <c:pt idx="5">
                  <c:v>0.7160000000000003</c:v>
                </c:pt>
                <c:pt idx="6">
                  <c:v>0.7150000000000003</c:v>
                </c:pt>
                <c:pt idx="7">
                  <c:v>0.7150000000000003</c:v>
                </c:pt>
                <c:pt idx="8">
                  <c:v>0.7130000000000003</c:v>
                </c:pt>
                <c:pt idx="9">
                  <c:v>0.7130000000000003</c:v>
                </c:pt>
                <c:pt idx="10">
                  <c:v>0.7100000000000003</c:v>
                </c:pt>
                <c:pt idx="11">
                  <c:v>0.7080000000000003</c:v>
                </c:pt>
                <c:pt idx="12">
                  <c:v>0.70600000000000029</c:v>
                </c:pt>
                <c:pt idx="13">
                  <c:v>0.70500000000000029</c:v>
                </c:pt>
                <c:pt idx="14">
                  <c:v>0.70400000000000029</c:v>
                </c:pt>
                <c:pt idx="15">
                  <c:v>0.70300000000000029</c:v>
                </c:pt>
                <c:pt idx="16">
                  <c:v>0.70300000000000029</c:v>
                </c:pt>
                <c:pt idx="17">
                  <c:v>0.70100000000000029</c:v>
                </c:pt>
                <c:pt idx="18">
                  <c:v>0.69800000000000051</c:v>
                </c:pt>
                <c:pt idx="19">
                  <c:v>0.69700000000000051</c:v>
                </c:pt>
                <c:pt idx="20">
                  <c:v>0.69700000000000051</c:v>
                </c:pt>
                <c:pt idx="21">
                  <c:v>0.69500000000000051</c:v>
                </c:pt>
                <c:pt idx="22">
                  <c:v>0.69500000000000051</c:v>
                </c:pt>
                <c:pt idx="23">
                  <c:v>0.69500000000000051</c:v>
                </c:pt>
                <c:pt idx="24">
                  <c:v>0.6920000000000005</c:v>
                </c:pt>
                <c:pt idx="25">
                  <c:v>0.69000000000000061</c:v>
                </c:pt>
                <c:pt idx="26">
                  <c:v>0.6890000000000005</c:v>
                </c:pt>
                <c:pt idx="27">
                  <c:v>0.6890000000000005</c:v>
                </c:pt>
                <c:pt idx="28">
                  <c:v>0.6880000000000005</c:v>
                </c:pt>
                <c:pt idx="29">
                  <c:v>0.6890000000000005</c:v>
                </c:pt>
                <c:pt idx="30">
                  <c:v>0.6890000000000005</c:v>
                </c:pt>
                <c:pt idx="31">
                  <c:v>0.6890000000000005</c:v>
                </c:pt>
                <c:pt idx="32">
                  <c:v>0.69000000000000061</c:v>
                </c:pt>
                <c:pt idx="33">
                  <c:v>0.69000000000000061</c:v>
                </c:pt>
                <c:pt idx="34">
                  <c:v>0.6890000000000005</c:v>
                </c:pt>
                <c:pt idx="35">
                  <c:v>0.6890000000000005</c:v>
                </c:pt>
                <c:pt idx="36">
                  <c:v>0.6880000000000005</c:v>
                </c:pt>
                <c:pt idx="37">
                  <c:v>0.6890000000000005</c:v>
                </c:pt>
                <c:pt idx="38">
                  <c:v>0.69000000000000061</c:v>
                </c:pt>
                <c:pt idx="39">
                  <c:v>0.6920000000000005</c:v>
                </c:pt>
                <c:pt idx="40">
                  <c:v>0.69400000000000051</c:v>
                </c:pt>
                <c:pt idx="41">
                  <c:v>0.69600000000000051</c:v>
                </c:pt>
                <c:pt idx="42">
                  <c:v>0.69700000000000051</c:v>
                </c:pt>
                <c:pt idx="43">
                  <c:v>0.69700000000000051</c:v>
                </c:pt>
                <c:pt idx="44">
                  <c:v>0.69800000000000051</c:v>
                </c:pt>
                <c:pt idx="45">
                  <c:v>0.70000000000000029</c:v>
                </c:pt>
                <c:pt idx="46">
                  <c:v>0.70100000000000029</c:v>
                </c:pt>
                <c:pt idx="47">
                  <c:v>0.70200000000000029</c:v>
                </c:pt>
                <c:pt idx="48">
                  <c:v>0.70200000000000029</c:v>
                </c:pt>
                <c:pt idx="49">
                  <c:v>0.70500000000000029</c:v>
                </c:pt>
                <c:pt idx="50">
                  <c:v>0.70500000000000029</c:v>
                </c:pt>
                <c:pt idx="51">
                  <c:v>0.70500000000000029</c:v>
                </c:pt>
                <c:pt idx="52">
                  <c:v>0.70600000000000029</c:v>
                </c:pt>
                <c:pt idx="53">
                  <c:v>0.70500000000000029</c:v>
                </c:pt>
                <c:pt idx="54">
                  <c:v>0.70500000000000029</c:v>
                </c:pt>
                <c:pt idx="55">
                  <c:v>0.70400000000000029</c:v>
                </c:pt>
                <c:pt idx="56">
                  <c:v>0.70400000000000029</c:v>
                </c:pt>
                <c:pt idx="57">
                  <c:v>0.70300000000000029</c:v>
                </c:pt>
                <c:pt idx="58">
                  <c:v>0.70400000000000029</c:v>
                </c:pt>
                <c:pt idx="59">
                  <c:v>0.70500000000000029</c:v>
                </c:pt>
                <c:pt idx="60">
                  <c:v>0.70400000000000029</c:v>
                </c:pt>
                <c:pt idx="61">
                  <c:v>0.70300000000000029</c:v>
                </c:pt>
                <c:pt idx="62">
                  <c:v>0.70400000000000029</c:v>
                </c:pt>
                <c:pt idx="63">
                  <c:v>0.70500000000000029</c:v>
                </c:pt>
                <c:pt idx="64">
                  <c:v>0.70600000000000029</c:v>
                </c:pt>
                <c:pt idx="65">
                  <c:v>0.70600000000000029</c:v>
                </c:pt>
                <c:pt idx="66">
                  <c:v>0.70600000000000029</c:v>
                </c:pt>
                <c:pt idx="67">
                  <c:v>0.70600000000000029</c:v>
                </c:pt>
                <c:pt idx="68">
                  <c:v>0.70700000000000029</c:v>
                </c:pt>
                <c:pt idx="69">
                  <c:v>0.70600000000000029</c:v>
                </c:pt>
                <c:pt idx="70">
                  <c:v>0.7080000000000003</c:v>
                </c:pt>
                <c:pt idx="71">
                  <c:v>0.7090000000000003</c:v>
                </c:pt>
                <c:pt idx="72">
                  <c:v>0.7110000000000003</c:v>
                </c:pt>
                <c:pt idx="73">
                  <c:v>0.7110000000000003</c:v>
                </c:pt>
                <c:pt idx="74">
                  <c:v>0.7120000000000003</c:v>
                </c:pt>
                <c:pt idx="75">
                  <c:v>0.7140000000000003</c:v>
                </c:pt>
                <c:pt idx="76">
                  <c:v>0.7160000000000003</c:v>
                </c:pt>
                <c:pt idx="77">
                  <c:v>0.7180000000000003</c:v>
                </c:pt>
                <c:pt idx="78">
                  <c:v>0.72000000000000031</c:v>
                </c:pt>
                <c:pt idx="79">
                  <c:v>0.72100000000000031</c:v>
                </c:pt>
                <c:pt idx="80">
                  <c:v>0.72200000000000031</c:v>
                </c:pt>
                <c:pt idx="81">
                  <c:v>0.72200000000000031</c:v>
                </c:pt>
                <c:pt idx="82">
                  <c:v>0.72200000000000031</c:v>
                </c:pt>
                <c:pt idx="83">
                  <c:v>0.72300000000000031</c:v>
                </c:pt>
                <c:pt idx="84">
                  <c:v>0.72200000000000031</c:v>
                </c:pt>
                <c:pt idx="85">
                  <c:v>0.72300000000000031</c:v>
                </c:pt>
                <c:pt idx="86">
                  <c:v>0.72300000000000031</c:v>
                </c:pt>
                <c:pt idx="87">
                  <c:v>0.72300000000000031</c:v>
                </c:pt>
                <c:pt idx="88">
                  <c:v>0.72300000000000031</c:v>
                </c:pt>
                <c:pt idx="89">
                  <c:v>0.72200000000000031</c:v>
                </c:pt>
                <c:pt idx="90">
                  <c:v>0.72000000000000031</c:v>
                </c:pt>
                <c:pt idx="91">
                  <c:v>0.72200000000000031</c:v>
                </c:pt>
                <c:pt idx="92">
                  <c:v>0.72200000000000031</c:v>
                </c:pt>
                <c:pt idx="93">
                  <c:v>0.72400000000000031</c:v>
                </c:pt>
                <c:pt idx="94">
                  <c:v>0.72500000000000031</c:v>
                </c:pt>
                <c:pt idx="95">
                  <c:v>0.72500000000000031</c:v>
                </c:pt>
                <c:pt idx="96">
                  <c:v>0.72500000000000031</c:v>
                </c:pt>
                <c:pt idx="97">
                  <c:v>0.72400000000000031</c:v>
                </c:pt>
                <c:pt idx="98">
                  <c:v>0.72200000000000031</c:v>
                </c:pt>
                <c:pt idx="99">
                  <c:v>0.72000000000000031</c:v>
                </c:pt>
                <c:pt idx="100">
                  <c:v>0.71900000000000031</c:v>
                </c:pt>
                <c:pt idx="101">
                  <c:v>0.7170000000000003</c:v>
                </c:pt>
                <c:pt idx="102">
                  <c:v>0.7150000000000003</c:v>
                </c:pt>
                <c:pt idx="103">
                  <c:v>0.7140000000000003</c:v>
                </c:pt>
                <c:pt idx="104">
                  <c:v>0.7130000000000003</c:v>
                </c:pt>
                <c:pt idx="105">
                  <c:v>0.7140000000000003</c:v>
                </c:pt>
                <c:pt idx="106">
                  <c:v>0.7140000000000003</c:v>
                </c:pt>
                <c:pt idx="107">
                  <c:v>0.7130000000000003</c:v>
                </c:pt>
                <c:pt idx="108">
                  <c:v>0.7130000000000003</c:v>
                </c:pt>
                <c:pt idx="109">
                  <c:v>0.7100000000000003</c:v>
                </c:pt>
                <c:pt idx="110">
                  <c:v>0.7100000000000003</c:v>
                </c:pt>
                <c:pt idx="111">
                  <c:v>0.7090000000000003</c:v>
                </c:pt>
                <c:pt idx="112">
                  <c:v>0.70700000000000029</c:v>
                </c:pt>
                <c:pt idx="113">
                  <c:v>0.70500000000000029</c:v>
                </c:pt>
                <c:pt idx="114">
                  <c:v>0.70500000000000029</c:v>
                </c:pt>
                <c:pt idx="115">
                  <c:v>0.70300000000000029</c:v>
                </c:pt>
                <c:pt idx="116">
                  <c:v>0.70300000000000029</c:v>
                </c:pt>
                <c:pt idx="117">
                  <c:v>0.70200000000000029</c:v>
                </c:pt>
                <c:pt idx="118">
                  <c:v>0.70100000000000029</c:v>
                </c:pt>
                <c:pt idx="119">
                  <c:v>0.70000000000000029</c:v>
                </c:pt>
                <c:pt idx="120">
                  <c:v>0.70000000000000029</c:v>
                </c:pt>
                <c:pt idx="121">
                  <c:v>0.69800000000000051</c:v>
                </c:pt>
                <c:pt idx="122">
                  <c:v>0.69800000000000051</c:v>
                </c:pt>
                <c:pt idx="123">
                  <c:v>0.69800000000000051</c:v>
                </c:pt>
                <c:pt idx="124">
                  <c:v>0.69800000000000051</c:v>
                </c:pt>
                <c:pt idx="125">
                  <c:v>0.69700000000000051</c:v>
                </c:pt>
                <c:pt idx="126">
                  <c:v>0.69700000000000051</c:v>
                </c:pt>
                <c:pt idx="127">
                  <c:v>0.69700000000000051</c:v>
                </c:pt>
                <c:pt idx="128">
                  <c:v>0.69700000000000051</c:v>
                </c:pt>
                <c:pt idx="129">
                  <c:v>0.69800000000000051</c:v>
                </c:pt>
                <c:pt idx="130">
                  <c:v>0.70100000000000029</c:v>
                </c:pt>
                <c:pt idx="131">
                  <c:v>0.70100000000000029</c:v>
                </c:pt>
                <c:pt idx="132">
                  <c:v>0.70200000000000029</c:v>
                </c:pt>
                <c:pt idx="133">
                  <c:v>0.70300000000000029</c:v>
                </c:pt>
                <c:pt idx="134">
                  <c:v>0.70400000000000029</c:v>
                </c:pt>
                <c:pt idx="135">
                  <c:v>0.70600000000000029</c:v>
                </c:pt>
                <c:pt idx="136">
                  <c:v>0.70600000000000029</c:v>
                </c:pt>
                <c:pt idx="137">
                  <c:v>0.70700000000000029</c:v>
                </c:pt>
                <c:pt idx="138">
                  <c:v>0.7090000000000003</c:v>
                </c:pt>
                <c:pt idx="139">
                  <c:v>0.7100000000000003</c:v>
                </c:pt>
                <c:pt idx="140">
                  <c:v>0.7100000000000003</c:v>
                </c:pt>
                <c:pt idx="141">
                  <c:v>0.7120000000000003</c:v>
                </c:pt>
                <c:pt idx="142">
                  <c:v>0.7130000000000003</c:v>
                </c:pt>
                <c:pt idx="143">
                  <c:v>0.7130000000000003</c:v>
                </c:pt>
                <c:pt idx="144">
                  <c:v>0.7130000000000003</c:v>
                </c:pt>
                <c:pt idx="145">
                  <c:v>0.7150000000000003</c:v>
                </c:pt>
                <c:pt idx="146">
                  <c:v>0.7140000000000003</c:v>
                </c:pt>
                <c:pt idx="147">
                  <c:v>0.7160000000000003</c:v>
                </c:pt>
                <c:pt idx="148">
                  <c:v>0.7160000000000003</c:v>
                </c:pt>
                <c:pt idx="149">
                  <c:v>0.7140000000000003</c:v>
                </c:pt>
                <c:pt idx="150">
                  <c:v>0.7140000000000003</c:v>
                </c:pt>
                <c:pt idx="151">
                  <c:v>0.7140000000000003</c:v>
                </c:pt>
                <c:pt idx="152">
                  <c:v>0.7140000000000003</c:v>
                </c:pt>
                <c:pt idx="153">
                  <c:v>0.7150000000000003</c:v>
                </c:pt>
                <c:pt idx="154">
                  <c:v>0.7130000000000003</c:v>
                </c:pt>
                <c:pt idx="155">
                  <c:v>0.7130000000000003</c:v>
                </c:pt>
                <c:pt idx="156">
                  <c:v>0.7140000000000003</c:v>
                </c:pt>
                <c:pt idx="157">
                  <c:v>0.7130000000000003</c:v>
                </c:pt>
                <c:pt idx="158">
                  <c:v>0.7130000000000003</c:v>
                </c:pt>
                <c:pt idx="159">
                  <c:v>0.7140000000000003</c:v>
                </c:pt>
                <c:pt idx="160">
                  <c:v>0.7130000000000003</c:v>
                </c:pt>
                <c:pt idx="161">
                  <c:v>0.7140000000000003</c:v>
                </c:pt>
                <c:pt idx="162">
                  <c:v>0.7150000000000003</c:v>
                </c:pt>
                <c:pt idx="163">
                  <c:v>0.7150000000000003</c:v>
                </c:pt>
                <c:pt idx="164">
                  <c:v>0.7150000000000003</c:v>
                </c:pt>
                <c:pt idx="165">
                  <c:v>0.7150000000000003</c:v>
                </c:pt>
                <c:pt idx="166">
                  <c:v>0.7150000000000003</c:v>
                </c:pt>
                <c:pt idx="167">
                  <c:v>0.7160000000000003</c:v>
                </c:pt>
                <c:pt idx="168">
                  <c:v>0.7160000000000003</c:v>
                </c:pt>
                <c:pt idx="169">
                  <c:v>0.7180000000000003</c:v>
                </c:pt>
                <c:pt idx="170">
                  <c:v>0.72000000000000031</c:v>
                </c:pt>
                <c:pt idx="171">
                  <c:v>0.72200000000000031</c:v>
                </c:pt>
                <c:pt idx="172">
                  <c:v>0.72300000000000031</c:v>
                </c:pt>
                <c:pt idx="173">
                  <c:v>0.72500000000000031</c:v>
                </c:pt>
                <c:pt idx="174">
                  <c:v>0.72600000000000031</c:v>
                </c:pt>
                <c:pt idx="175">
                  <c:v>0.72800000000000031</c:v>
                </c:pt>
                <c:pt idx="176">
                  <c:v>0.72800000000000031</c:v>
                </c:pt>
                <c:pt idx="177">
                  <c:v>0.72800000000000031</c:v>
                </c:pt>
                <c:pt idx="178">
                  <c:v>0.72700000000000031</c:v>
                </c:pt>
                <c:pt idx="179">
                  <c:v>0.72800000000000031</c:v>
                </c:pt>
                <c:pt idx="180">
                  <c:v>0.72900000000000031</c:v>
                </c:pt>
                <c:pt idx="181">
                  <c:v>0.72800000000000031</c:v>
                </c:pt>
                <c:pt idx="182">
                  <c:v>0.72900000000000031</c:v>
                </c:pt>
                <c:pt idx="183">
                  <c:v>0.72800000000000031</c:v>
                </c:pt>
                <c:pt idx="184">
                  <c:v>0.72700000000000031</c:v>
                </c:pt>
                <c:pt idx="185">
                  <c:v>0.72700000000000031</c:v>
                </c:pt>
                <c:pt idx="186">
                  <c:v>0.72700000000000031</c:v>
                </c:pt>
                <c:pt idx="187">
                  <c:v>0.72900000000000031</c:v>
                </c:pt>
                <c:pt idx="188">
                  <c:v>0.73000000000000032</c:v>
                </c:pt>
                <c:pt idx="189">
                  <c:v>0.73000000000000032</c:v>
                </c:pt>
                <c:pt idx="190">
                  <c:v>0.73000000000000032</c:v>
                </c:pt>
                <c:pt idx="191">
                  <c:v>0.72900000000000031</c:v>
                </c:pt>
                <c:pt idx="192">
                  <c:v>0.73000000000000032</c:v>
                </c:pt>
                <c:pt idx="193">
                  <c:v>0.72900000000000031</c:v>
                </c:pt>
                <c:pt idx="194">
                  <c:v>0.72900000000000031</c:v>
                </c:pt>
                <c:pt idx="195">
                  <c:v>0.72800000000000031</c:v>
                </c:pt>
                <c:pt idx="196">
                  <c:v>0.72700000000000031</c:v>
                </c:pt>
                <c:pt idx="197">
                  <c:v>0.72600000000000031</c:v>
                </c:pt>
                <c:pt idx="198">
                  <c:v>0.72500000000000031</c:v>
                </c:pt>
                <c:pt idx="199">
                  <c:v>0.72600000000000031</c:v>
                </c:pt>
                <c:pt idx="200">
                  <c:v>0.72400000000000031</c:v>
                </c:pt>
                <c:pt idx="201">
                  <c:v>0.72200000000000031</c:v>
                </c:pt>
                <c:pt idx="202">
                  <c:v>0.72100000000000031</c:v>
                </c:pt>
                <c:pt idx="203">
                  <c:v>0.7180000000000003</c:v>
                </c:pt>
                <c:pt idx="204">
                  <c:v>0.7180000000000003</c:v>
                </c:pt>
                <c:pt idx="205">
                  <c:v>0.7160000000000003</c:v>
                </c:pt>
                <c:pt idx="206">
                  <c:v>0.7140000000000003</c:v>
                </c:pt>
                <c:pt idx="207">
                  <c:v>0.7130000000000003</c:v>
                </c:pt>
                <c:pt idx="208">
                  <c:v>0.7120000000000003</c:v>
                </c:pt>
                <c:pt idx="209">
                  <c:v>0.7100000000000003</c:v>
                </c:pt>
                <c:pt idx="210">
                  <c:v>0.7090000000000003</c:v>
                </c:pt>
                <c:pt idx="211">
                  <c:v>0.70600000000000029</c:v>
                </c:pt>
                <c:pt idx="212">
                  <c:v>0.70300000000000029</c:v>
                </c:pt>
                <c:pt idx="213">
                  <c:v>0.70200000000000029</c:v>
                </c:pt>
                <c:pt idx="214">
                  <c:v>0.69900000000000051</c:v>
                </c:pt>
                <c:pt idx="215">
                  <c:v>0.69700000000000051</c:v>
                </c:pt>
                <c:pt idx="216">
                  <c:v>0.69500000000000051</c:v>
                </c:pt>
                <c:pt idx="217">
                  <c:v>0.6910000000000005</c:v>
                </c:pt>
                <c:pt idx="218">
                  <c:v>0.6890000000000005</c:v>
                </c:pt>
                <c:pt idx="219">
                  <c:v>0.68700000000000072</c:v>
                </c:pt>
                <c:pt idx="220">
                  <c:v>0.6880000000000005</c:v>
                </c:pt>
                <c:pt idx="221">
                  <c:v>0.6880000000000005</c:v>
                </c:pt>
                <c:pt idx="222">
                  <c:v>0.69000000000000061</c:v>
                </c:pt>
                <c:pt idx="223">
                  <c:v>0.69000000000000061</c:v>
                </c:pt>
                <c:pt idx="224">
                  <c:v>0.6930000000000005</c:v>
                </c:pt>
                <c:pt idx="225">
                  <c:v>0.69500000000000051</c:v>
                </c:pt>
                <c:pt idx="226">
                  <c:v>0.69900000000000051</c:v>
                </c:pt>
                <c:pt idx="227">
                  <c:v>0.70200000000000029</c:v>
                </c:pt>
                <c:pt idx="228">
                  <c:v>0.7090000000000003</c:v>
                </c:pt>
                <c:pt idx="229">
                  <c:v>0.7120000000000003</c:v>
                </c:pt>
                <c:pt idx="230">
                  <c:v>0.7160000000000003</c:v>
                </c:pt>
                <c:pt idx="231">
                  <c:v>0.72100000000000031</c:v>
                </c:pt>
                <c:pt idx="232">
                  <c:v>0.72400000000000031</c:v>
                </c:pt>
                <c:pt idx="233">
                  <c:v>0.72600000000000031</c:v>
                </c:pt>
                <c:pt idx="234">
                  <c:v>0.72800000000000031</c:v>
                </c:pt>
                <c:pt idx="235">
                  <c:v>0.73000000000000032</c:v>
                </c:pt>
                <c:pt idx="236">
                  <c:v>0.73200000000000032</c:v>
                </c:pt>
                <c:pt idx="237">
                  <c:v>0.73200000000000032</c:v>
                </c:pt>
                <c:pt idx="238">
                  <c:v>0.73400000000000032</c:v>
                </c:pt>
                <c:pt idx="239">
                  <c:v>0.73500000000000032</c:v>
                </c:pt>
                <c:pt idx="240">
                  <c:v>0.73800000000000032</c:v>
                </c:pt>
                <c:pt idx="241">
                  <c:v>0.74000000000000032</c:v>
                </c:pt>
                <c:pt idx="242">
                  <c:v>0.74200000000000033</c:v>
                </c:pt>
                <c:pt idx="243">
                  <c:v>0.74100000000000033</c:v>
                </c:pt>
                <c:pt idx="244">
                  <c:v>0.74100000000000033</c:v>
                </c:pt>
                <c:pt idx="245">
                  <c:v>0.74000000000000032</c:v>
                </c:pt>
                <c:pt idx="246">
                  <c:v>0.73800000000000032</c:v>
                </c:pt>
                <c:pt idx="247">
                  <c:v>0.73600000000000032</c:v>
                </c:pt>
                <c:pt idx="248">
                  <c:v>0.73600000000000032</c:v>
                </c:pt>
                <c:pt idx="249">
                  <c:v>0.73600000000000032</c:v>
                </c:pt>
                <c:pt idx="250">
                  <c:v>0.73400000000000032</c:v>
                </c:pt>
                <c:pt idx="251">
                  <c:v>0.73300000000000032</c:v>
                </c:pt>
                <c:pt idx="252">
                  <c:v>0.73100000000000032</c:v>
                </c:pt>
                <c:pt idx="253">
                  <c:v>0.72900000000000031</c:v>
                </c:pt>
                <c:pt idx="254">
                  <c:v>0.72800000000000031</c:v>
                </c:pt>
                <c:pt idx="255">
                  <c:v>0.72400000000000031</c:v>
                </c:pt>
                <c:pt idx="256">
                  <c:v>0.72100000000000031</c:v>
                </c:pt>
                <c:pt idx="257">
                  <c:v>0.72100000000000031</c:v>
                </c:pt>
                <c:pt idx="258">
                  <c:v>0.72000000000000031</c:v>
                </c:pt>
                <c:pt idx="259">
                  <c:v>0.71900000000000031</c:v>
                </c:pt>
                <c:pt idx="260">
                  <c:v>0.72000000000000031</c:v>
                </c:pt>
                <c:pt idx="261">
                  <c:v>0.72000000000000031</c:v>
                </c:pt>
                <c:pt idx="262">
                  <c:v>0.72200000000000031</c:v>
                </c:pt>
                <c:pt idx="263">
                  <c:v>0.72200000000000031</c:v>
                </c:pt>
                <c:pt idx="264">
                  <c:v>0.72200000000000031</c:v>
                </c:pt>
                <c:pt idx="265">
                  <c:v>0.72300000000000031</c:v>
                </c:pt>
                <c:pt idx="266">
                  <c:v>0.72400000000000031</c:v>
                </c:pt>
                <c:pt idx="267">
                  <c:v>0.72500000000000031</c:v>
                </c:pt>
                <c:pt idx="268">
                  <c:v>0.72700000000000031</c:v>
                </c:pt>
                <c:pt idx="269">
                  <c:v>0.72800000000000031</c:v>
                </c:pt>
                <c:pt idx="270">
                  <c:v>0.72900000000000031</c:v>
                </c:pt>
                <c:pt idx="271">
                  <c:v>0.72900000000000031</c:v>
                </c:pt>
                <c:pt idx="272">
                  <c:v>0.72900000000000031</c:v>
                </c:pt>
                <c:pt idx="273">
                  <c:v>0.72800000000000031</c:v>
                </c:pt>
                <c:pt idx="274">
                  <c:v>0.72800000000000031</c:v>
                </c:pt>
                <c:pt idx="275">
                  <c:v>0.72900000000000031</c:v>
                </c:pt>
                <c:pt idx="276">
                  <c:v>0.73100000000000032</c:v>
                </c:pt>
                <c:pt idx="277">
                  <c:v>0.73200000000000032</c:v>
                </c:pt>
                <c:pt idx="278">
                  <c:v>0.73200000000000032</c:v>
                </c:pt>
                <c:pt idx="279">
                  <c:v>0.73300000000000032</c:v>
                </c:pt>
                <c:pt idx="280">
                  <c:v>0.73400000000000032</c:v>
                </c:pt>
                <c:pt idx="281">
                  <c:v>0.73500000000000032</c:v>
                </c:pt>
                <c:pt idx="282">
                  <c:v>0.73400000000000032</c:v>
                </c:pt>
                <c:pt idx="283">
                  <c:v>0.73500000000000032</c:v>
                </c:pt>
                <c:pt idx="284">
                  <c:v>0.73600000000000032</c:v>
                </c:pt>
                <c:pt idx="285">
                  <c:v>0.73700000000000032</c:v>
                </c:pt>
                <c:pt idx="286">
                  <c:v>0.73700000000000032</c:v>
                </c:pt>
                <c:pt idx="287">
                  <c:v>0.73600000000000032</c:v>
                </c:pt>
              </c:numCache>
            </c:numRef>
          </c:yVal>
        </c:ser>
        <c:axId val="78301440"/>
        <c:axId val="78422016"/>
      </c:scatterChart>
      <c:valAx>
        <c:axId val="78301440"/>
        <c:scaling>
          <c:orientation val="minMax"/>
          <c:max val="4320"/>
        </c:scaling>
        <c:axPos val="b"/>
        <c:numFmt formatCode="#,##0" sourceLinked="0"/>
        <c:majorTickMark val="in"/>
        <c:tickLblPos val="none"/>
        <c:spPr>
          <a:ln>
            <a:solidFill>
              <a:sysClr val="windowText" lastClr="000000"/>
            </a:solidFill>
          </a:ln>
        </c:spPr>
        <c:crossAx val="78422016"/>
        <c:crosses val="autoZero"/>
        <c:crossBetween val="midCat"/>
        <c:majorUnit val="360"/>
        <c:minorUnit val="180"/>
      </c:valAx>
      <c:valAx>
        <c:axId val="78422016"/>
        <c:scaling>
          <c:orientation val="minMax"/>
        </c:scaling>
        <c:axPos val="l"/>
        <c:numFmt formatCode="General" sourceLinked="1"/>
        <c:majorTickMark val="in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defRPr>
            </a:pPr>
            <a:endParaRPr lang="en-US"/>
          </a:p>
        </c:txPr>
        <c:crossAx val="78301440"/>
        <c:crosses val="autoZero"/>
        <c:crossBetween val="midCat"/>
        <c:minorUnit val="5.0000000000000053E-3"/>
      </c:valAx>
      <c:spPr>
        <a:ln>
          <a:solidFill>
            <a:schemeClr val="tx1"/>
          </a:solidFill>
        </a:ln>
      </c:spPr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lineMarker"/>
        <c:ser>
          <c:idx val="0"/>
          <c:order val="0"/>
          <c:spPr>
            <a:ln w="28575">
              <a:solidFill>
                <a:srgbClr val="996600"/>
              </a:solidFill>
            </a:ln>
          </c:spPr>
          <c:marker>
            <c:symbol val="none"/>
          </c:marker>
          <c:xVal>
            <c:numRef>
              <c:f>POND1!$D$6:$D$290</c:f>
              <c:numCache>
                <c:formatCode>0</c:formatCode>
                <c:ptCount val="285"/>
                <c:pt idx="0">
                  <c:v>60</c:v>
                </c:pt>
                <c:pt idx="1">
                  <c:v>75</c:v>
                </c:pt>
                <c:pt idx="2">
                  <c:v>90</c:v>
                </c:pt>
                <c:pt idx="3">
                  <c:v>105</c:v>
                </c:pt>
                <c:pt idx="4">
                  <c:v>120</c:v>
                </c:pt>
                <c:pt idx="5">
                  <c:v>135</c:v>
                </c:pt>
                <c:pt idx="6">
                  <c:v>150</c:v>
                </c:pt>
                <c:pt idx="7">
                  <c:v>165</c:v>
                </c:pt>
                <c:pt idx="8">
                  <c:v>180</c:v>
                </c:pt>
                <c:pt idx="9">
                  <c:v>195</c:v>
                </c:pt>
                <c:pt idx="10">
                  <c:v>210</c:v>
                </c:pt>
                <c:pt idx="11">
                  <c:v>225</c:v>
                </c:pt>
                <c:pt idx="12">
                  <c:v>240</c:v>
                </c:pt>
                <c:pt idx="13">
                  <c:v>255</c:v>
                </c:pt>
                <c:pt idx="14">
                  <c:v>270</c:v>
                </c:pt>
                <c:pt idx="15">
                  <c:v>285</c:v>
                </c:pt>
                <c:pt idx="16">
                  <c:v>300</c:v>
                </c:pt>
                <c:pt idx="17">
                  <c:v>315</c:v>
                </c:pt>
                <c:pt idx="18">
                  <c:v>330</c:v>
                </c:pt>
                <c:pt idx="19">
                  <c:v>345</c:v>
                </c:pt>
                <c:pt idx="20">
                  <c:v>360</c:v>
                </c:pt>
                <c:pt idx="21">
                  <c:v>375</c:v>
                </c:pt>
                <c:pt idx="22">
                  <c:v>390</c:v>
                </c:pt>
                <c:pt idx="23">
                  <c:v>405</c:v>
                </c:pt>
                <c:pt idx="24">
                  <c:v>420</c:v>
                </c:pt>
                <c:pt idx="25">
                  <c:v>435</c:v>
                </c:pt>
                <c:pt idx="26">
                  <c:v>450</c:v>
                </c:pt>
                <c:pt idx="27">
                  <c:v>465</c:v>
                </c:pt>
                <c:pt idx="28">
                  <c:v>480</c:v>
                </c:pt>
                <c:pt idx="29">
                  <c:v>495</c:v>
                </c:pt>
                <c:pt idx="30">
                  <c:v>510</c:v>
                </c:pt>
                <c:pt idx="31">
                  <c:v>525</c:v>
                </c:pt>
                <c:pt idx="32">
                  <c:v>540</c:v>
                </c:pt>
                <c:pt idx="33">
                  <c:v>555</c:v>
                </c:pt>
                <c:pt idx="34">
                  <c:v>570</c:v>
                </c:pt>
                <c:pt idx="35">
                  <c:v>585</c:v>
                </c:pt>
                <c:pt idx="36">
                  <c:v>600</c:v>
                </c:pt>
                <c:pt idx="37">
                  <c:v>615</c:v>
                </c:pt>
                <c:pt idx="38">
                  <c:v>630</c:v>
                </c:pt>
                <c:pt idx="39">
                  <c:v>645</c:v>
                </c:pt>
                <c:pt idx="40">
                  <c:v>660</c:v>
                </c:pt>
                <c:pt idx="41">
                  <c:v>675</c:v>
                </c:pt>
                <c:pt idx="42">
                  <c:v>690</c:v>
                </c:pt>
                <c:pt idx="43">
                  <c:v>705</c:v>
                </c:pt>
                <c:pt idx="44">
                  <c:v>720</c:v>
                </c:pt>
                <c:pt idx="45">
                  <c:v>735</c:v>
                </c:pt>
                <c:pt idx="46">
                  <c:v>750</c:v>
                </c:pt>
                <c:pt idx="47">
                  <c:v>765</c:v>
                </c:pt>
                <c:pt idx="48">
                  <c:v>780</c:v>
                </c:pt>
                <c:pt idx="49">
                  <c:v>795</c:v>
                </c:pt>
                <c:pt idx="50">
                  <c:v>810</c:v>
                </c:pt>
                <c:pt idx="51">
                  <c:v>825</c:v>
                </c:pt>
                <c:pt idx="52">
                  <c:v>840</c:v>
                </c:pt>
                <c:pt idx="53">
                  <c:v>855</c:v>
                </c:pt>
                <c:pt idx="54">
                  <c:v>870</c:v>
                </c:pt>
                <c:pt idx="55">
                  <c:v>885</c:v>
                </c:pt>
                <c:pt idx="56">
                  <c:v>900</c:v>
                </c:pt>
                <c:pt idx="57">
                  <c:v>915</c:v>
                </c:pt>
                <c:pt idx="58">
                  <c:v>930</c:v>
                </c:pt>
                <c:pt idx="59">
                  <c:v>945</c:v>
                </c:pt>
                <c:pt idx="60">
                  <c:v>960</c:v>
                </c:pt>
                <c:pt idx="61">
                  <c:v>975</c:v>
                </c:pt>
                <c:pt idx="62">
                  <c:v>990</c:v>
                </c:pt>
                <c:pt idx="63">
                  <c:v>1005</c:v>
                </c:pt>
                <c:pt idx="64">
                  <c:v>1020</c:v>
                </c:pt>
                <c:pt idx="65">
                  <c:v>1035</c:v>
                </c:pt>
                <c:pt idx="66">
                  <c:v>1050</c:v>
                </c:pt>
                <c:pt idx="67">
                  <c:v>1065</c:v>
                </c:pt>
                <c:pt idx="68">
                  <c:v>1080</c:v>
                </c:pt>
                <c:pt idx="69">
                  <c:v>1095</c:v>
                </c:pt>
                <c:pt idx="70">
                  <c:v>1110</c:v>
                </c:pt>
                <c:pt idx="71">
                  <c:v>1125</c:v>
                </c:pt>
                <c:pt idx="72">
                  <c:v>1140</c:v>
                </c:pt>
                <c:pt idx="73">
                  <c:v>1155</c:v>
                </c:pt>
                <c:pt idx="74">
                  <c:v>1170</c:v>
                </c:pt>
                <c:pt idx="75">
                  <c:v>1185</c:v>
                </c:pt>
                <c:pt idx="76">
                  <c:v>1200</c:v>
                </c:pt>
                <c:pt idx="77">
                  <c:v>1215</c:v>
                </c:pt>
                <c:pt idx="78">
                  <c:v>1230</c:v>
                </c:pt>
                <c:pt idx="79">
                  <c:v>1245</c:v>
                </c:pt>
                <c:pt idx="80">
                  <c:v>1260</c:v>
                </c:pt>
                <c:pt idx="81">
                  <c:v>1275</c:v>
                </c:pt>
                <c:pt idx="82">
                  <c:v>1290</c:v>
                </c:pt>
                <c:pt idx="83">
                  <c:v>1305</c:v>
                </c:pt>
                <c:pt idx="84">
                  <c:v>1320</c:v>
                </c:pt>
                <c:pt idx="85">
                  <c:v>1335</c:v>
                </c:pt>
                <c:pt idx="86">
                  <c:v>1350</c:v>
                </c:pt>
                <c:pt idx="87">
                  <c:v>1365</c:v>
                </c:pt>
                <c:pt idx="88">
                  <c:v>1380</c:v>
                </c:pt>
                <c:pt idx="89">
                  <c:v>1395</c:v>
                </c:pt>
                <c:pt idx="90">
                  <c:v>1410</c:v>
                </c:pt>
                <c:pt idx="91">
                  <c:v>1425</c:v>
                </c:pt>
                <c:pt idx="92">
                  <c:v>1440</c:v>
                </c:pt>
                <c:pt idx="93">
                  <c:v>1455</c:v>
                </c:pt>
                <c:pt idx="94">
                  <c:v>1470</c:v>
                </c:pt>
                <c:pt idx="95">
                  <c:v>1485</c:v>
                </c:pt>
                <c:pt idx="96">
                  <c:v>1500</c:v>
                </c:pt>
                <c:pt idx="97">
                  <c:v>1515</c:v>
                </c:pt>
                <c:pt idx="98">
                  <c:v>1530</c:v>
                </c:pt>
                <c:pt idx="99">
                  <c:v>1545</c:v>
                </c:pt>
                <c:pt idx="100">
                  <c:v>1560</c:v>
                </c:pt>
                <c:pt idx="101">
                  <c:v>1575</c:v>
                </c:pt>
                <c:pt idx="102">
                  <c:v>1590</c:v>
                </c:pt>
                <c:pt idx="103">
                  <c:v>1605</c:v>
                </c:pt>
                <c:pt idx="104">
                  <c:v>1620</c:v>
                </c:pt>
                <c:pt idx="105">
                  <c:v>1635</c:v>
                </c:pt>
                <c:pt idx="106">
                  <c:v>1650</c:v>
                </c:pt>
                <c:pt idx="107">
                  <c:v>1665</c:v>
                </c:pt>
                <c:pt idx="108">
                  <c:v>1680</c:v>
                </c:pt>
                <c:pt idx="109">
                  <c:v>1695</c:v>
                </c:pt>
                <c:pt idx="110">
                  <c:v>1710</c:v>
                </c:pt>
                <c:pt idx="111">
                  <c:v>1725</c:v>
                </c:pt>
                <c:pt idx="112">
                  <c:v>1740</c:v>
                </c:pt>
                <c:pt idx="113">
                  <c:v>1755</c:v>
                </c:pt>
                <c:pt idx="114">
                  <c:v>1770</c:v>
                </c:pt>
                <c:pt idx="115">
                  <c:v>1785</c:v>
                </c:pt>
                <c:pt idx="116">
                  <c:v>1800</c:v>
                </c:pt>
                <c:pt idx="117">
                  <c:v>1815</c:v>
                </c:pt>
                <c:pt idx="118">
                  <c:v>1830</c:v>
                </c:pt>
                <c:pt idx="119">
                  <c:v>1845</c:v>
                </c:pt>
                <c:pt idx="120">
                  <c:v>1860</c:v>
                </c:pt>
                <c:pt idx="121">
                  <c:v>1875</c:v>
                </c:pt>
                <c:pt idx="122">
                  <c:v>1890</c:v>
                </c:pt>
                <c:pt idx="123">
                  <c:v>1905</c:v>
                </c:pt>
                <c:pt idx="124">
                  <c:v>1920</c:v>
                </c:pt>
                <c:pt idx="125">
                  <c:v>1935</c:v>
                </c:pt>
                <c:pt idx="126">
                  <c:v>1950</c:v>
                </c:pt>
                <c:pt idx="127">
                  <c:v>1965</c:v>
                </c:pt>
                <c:pt idx="128">
                  <c:v>1980</c:v>
                </c:pt>
                <c:pt idx="129">
                  <c:v>1995</c:v>
                </c:pt>
                <c:pt idx="130">
                  <c:v>2010</c:v>
                </c:pt>
                <c:pt idx="131">
                  <c:v>2025</c:v>
                </c:pt>
                <c:pt idx="132">
                  <c:v>2040</c:v>
                </c:pt>
                <c:pt idx="133">
                  <c:v>2055</c:v>
                </c:pt>
                <c:pt idx="134">
                  <c:v>2070</c:v>
                </c:pt>
                <c:pt idx="135">
                  <c:v>2085</c:v>
                </c:pt>
                <c:pt idx="136">
                  <c:v>2100</c:v>
                </c:pt>
                <c:pt idx="137">
                  <c:v>2115</c:v>
                </c:pt>
                <c:pt idx="138">
                  <c:v>2130</c:v>
                </c:pt>
                <c:pt idx="139">
                  <c:v>2145</c:v>
                </c:pt>
                <c:pt idx="140">
                  <c:v>2160</c:v>
                </c:pt>
                <c:pt idx="141">
                  <c:v>2175</c:v>
                </c:pt>
                <c:pt idx="142">
                  <c:v>2190</c:v>
                </c:pt>
                <c:pt idx="143">
                  <c:v>2205</c:v>
                </c:pt>
                <c:pt idx="144">
                  <c:v>2220</c:v>
                </c:pt>
                <c:pt idx="145">
                  <c:v>2235</c:v>
                </c:pt>
                <c:pt idx="146">
                  <c:v>2250</c:v>
                </c:pt>
                <c:pt idx="147">
                  <c:v>2265</c:v>
                </c:pt>
                <c:pt idx="148">
                  <c:v>2280</c:v>
                </c:pt>
                <c:pt idx="149">
                  <c:v>2295</c:v>
                </c:pt>
                <c:pt idx="150">
                  <c:v>2310</c:v>
                </c:pt>
                <c:pt idx="151">
                  <c:v>2325</c:v>
                </c:pt>
                <c:pt idx="152">
                  <c:v>2340</c:v>
                </c:pt>
                <c:pt idx="153">
                  <c:v>2355</c:v>
                </c:pt>
                <c:pt idx="154">
                  <c:v>2370</c:v>
                </c:pt>
                <c:pt idx="155">
                  <c:v>2385</c:v>
                </c:pt>
                <c:pt idx="156">
                  <c:v>2400</c:v>
                </c:pt>
                <c:pt idx="157">
                  <c:v>2415</c:v>
                </c:pt>
                <c:pt idx="158">
                  <c:v>2430</c:v>
                </c:pt>
                <c:pt idx="159">
                  <c:v>2445</c:v>
                </c:pt>
                <c:pt idx="160">
                  <c:v>2460</c:v>
                </c:pt>
                <c:pt idx="161">
                  <c:v>2475</c:v>
                </c:pt>
                <c:pt idx="162">
                  <c:v>2490</c:v>
                </c:pt>
                <c:pt idx="163">
                  <c:v>2505</c:v>
                </c:pt>
                <c:pt idx="164">
                  <c:v>2520</c:v>
                </c:pt>
                <c:pt idx="165">
                  <c:v>2535</c:v>
                </c:pt>
                <c:pt idx="166">
                  <c:v>2550</c:v>
                </c:pt>
                <c:pt idx="167">
                  <c:v>2565</c:v>
                </c:pt>
                <c:pt idx="168">
                  <c:v>2580</c:v>
                </c:pt>
                <c:pt idx="169">
                  <c:v>2595</c:v>
                </c:pt>
                <c:pt idx="170">
                  <c:v>2610</c:v>
                </c:pt>
                <c:pt idx="171">
                  <c:v>2625</c:v>
                </c:pt>
                <c:pt idx="172">
                  <c:v>2640</c:v>
                </c:pt>
                <c:pt idx="173">
                  <c:v>2655</c:v>
                </c:pt>
                <c:pt idx="174">
                  <c:v>2670</c:v>
                </c:pt>
                <c:pt idx="175">
                  <c:v>2685</c:v>
                </c:pt>
                <c:pt idx="176">
                  <c:v>2700</c:v>
                </c:pt>
                <c:pt idx="177">
                  <c:v>2715</c:v>
                </c:pt>
                <c:pt idx="178">
                  <c:v>2730</c:v>
                </c:pt>
                <c:pt idx="179">
                  <c:v>2745</c:v>
                </c:pt>
                <c:pt idx="180">
                  <c:v>2760</c:v>
                </c:pt>
                <c:pt idx="181">
                  <c:v>2775</c:v>
                </c:pt>
                <c:pt idx="182">
                  <c:v>2790</c:v>
                </c:pt>
                <c:pt idx="183">
                  <c:v>2805</c:v>
                </c:pt>
                <c:pt idx="184">
                  <c:v>2820</c:v>
                </c:pt>
                <c:pt idx="185">
                  <c:v>2835</c:v>
                </c:pt>
                <c:pt idx="186">
                  <c:v>2850</c:v>
                </c:pt>
                <c:pt idx="187">
                  <c:v>2865</c:v>
                </c:pt>
                <c:pt idx="188">
                  <c:v>2880</c:v>
                </c:pt>
                <c:pt idx="189">
                  <c:v>2895</c:v>
                </c:pt>
                <c:pt idx="190">
                  <c:v>2910</c:v>
                </c:pt>
                <c:pt idx="191">
                  <c:v>2925</c:v>
                </c:pt>
                <c:pt idx="192">
                  <c:v>2940</c:v>
                </c:pt>
                <c:pt idx="193">
                  <c:v>2955</c:v>
                </c:pt>
                <c:pt idx="194">
                  <c:v>2970</c:v>
                </c:pt>
                <c:pt idx="195">
                  <c:v>2985</c:v>
                </c:pt>
                <c:pt idx="196">
                  <c:v>3000</c:v>
                </c:pt>
                <c:pt idx="197">
                  <c:v>3015</c:v>
                </c:pt>
                <c:pt idx="198">
                  <c:v>3030</c:v>
                </c:pt>
                <c:pt idx="199">
                  <c:v>3045</c:v>
                </c:pt>
                <c:pt idx="200">
                  <c:v>3060</c:v>
                </c:pt>
                <c:pt idx="201">
                  <c:v>3075</c:v>
                </c:pt>
                <c:pt idx="202">
                  <c:v>3090</c:v>
                </c:pt>
                <c:pt idx="203">
                  <c:v>3105</c:v>
                </c:pt>
                <c:pt idx="204">
                  <c:v>3120</c:v>
                </c:pt>
                <c:pt idx="205">
                  <c:v>3135</c:v>
                </c:pt>
                <c:pt idx="206">
                  <c:v>3150</c:v>
                </c:pt>
                <c:pt idx="207">
                  <c:v>3165</c:v>
                </c:pt>
                <c:pt idx="208">
                  <c:v>3180</c:v>
                </c:pt>
                <c:pt idx="209">
                  <c:v>3195</c:v>
                </c:pt>
                <c:pt idx="210">
                  <c:v>3210</c:v>
                </c:pt>
                <c:pt idx="211">
                  <c:v>3225</c:v>
                </c:pt>
                <c:pt idx="212">
                  <c:v>3240</c:v>
                </c:pt>
                <c:pt idx="213">
                  <c:v>3255</c:v>
                </c:pt>
                <c:pt idx="214">
                  <c:v>3270</c:v>
                </c:pt>
                <c:pt idx="215">
                  <c:v>3285</c:v>
                </c:pt>
                <c:pt idx="216">
                  <c:v>3300</c:v>
                </c:pt>
                <c:pt idx="217">
                  <c:v>3315</c:v>
                </c:pt>
                <c:pt idx="218">
                  <c:v>3330</c:v>
                </c:pt>
                <c:pt idx="219">
                  <c:v>3345</c:v>
                </c:pt>
                <c:pt idx="220">
                  <c:v>3360</c:v>
                </c:pt>
                <c:pt idx="221">
                  <c:v>3375</c:v>
                </c:pt>
                <c:pt idx="222">
                  <c:v>3390</c:v>
                </c:pt>
                <c:pt idx="223">
                  <c:v>3405</c:v>
                </c:pt>
                <c:pt idx="224">
                  <c:v>3420</c:v>
                </c:pt>
                <c:pt idx="225">
                  <c:v>3435</c:v>
                </c:pt>
                <c:pt idx="226">
                  <c:v>3450</c:v>
                </c:pt>
                <c:pt idx="227">
                  <c:v>3465</c:v>
                </c:pt>
                <c:pt idx="228">
                  <c:v>3480</c:v>
                </c:pt>
                <c:pt idx="229">
                  <c:v>3495</c:v>
                </c:pt>
                <c:pt idx="230">
                  <c:v>3510</c:v>
                </c:pt>
                <c:pt idx="231">
                  <c:v>3525</c:v>
                </c:pt>
                <c:pt idx="232">
                  <c:v>3540</c:v>
                </c:pt>
                <c:pt idx="233">
                  <c:v>3555</c:v>
                </c:pt>
                <c:pt idx="234">
                  <c:v>3570</c:v>
                </c:pt>
                <c:pt idx="235">
                  <c:v>3585</c:v>
                </c:pt>
                <c:pt idx="236">
                  <c:v>3600</c:v>
                </c:pt>
                <c:pt idx="237">
                  <c:v>3615</c:v>
                </c:pt>
                <c:pt idx="238">
                  <c:v>3630</c:v>
                </c:pt>
                <c:pt idx="239">
                  <c:v>3645</c:v>
                </c:pt>
                <c:pt idx="240">
                  <c:v>3660</c:v>
                </c:pt>
                <c:pt idx="241">
                  <c:v>3675</c:v>
                </c:pt>
                <c:pt idx="242">
                  <c:v>3690</c:v>
                </c:pt>
                <c:pt idx="243">
                  <c:v>3705</c:v>
                </c:pt>
                <c:pt idx="244">
                  <c:v>3720</c:v>
                </c:pt>
                <c:pt idx="245">
                  <c:v>3735</c:v>
                </c:pt>
                <c:pt idx="246">
                  <c:v>3750</c:v>
                </c:pt>
                <c:pt idx="247">
                  <c:v>3765</c:v>
                </c:pt>
                <c:pt idx="248">
                  <c:v>3780</c:v>
                </c:pt>
                <c:pt idx="249">
                  <c:v>3795</c:v>
                </c:pt>
                <c:pt idx="250">
                  <c:v>3810</c:v>
                </c:pt>
                <c:pt idx="251">
                  <c:v>3825</c:v>
                </c:pt>
                <c:pt idx="252">
                  <c:v>3840</c:v>
                </c:pt>
                <c:pt idx="253">
                  <c:v>3855</c:v>
                </c:pt>
                <c:pt idx="254">
                  <c:v>3870</c:v>
                </c:pt>
                <c:pt idx="255">
                  <c:v>3885</c:v>
                </c:pt>
                <c:pt idx="256">
                  <c:v>3900</c:v>
                </c:pt>
                <c:pt idx="257">
                  <c:v>3915</c:v>
                </c:pt>
                <c:pt idx="258">
                  <c:v>3930</c:v>
                </c:pt>
                <c:pt idx="259">
                  <c:v>3945</c:v>
                </c:pt>
                <c:pt idx="260">
                  <c:v>3960</c:v>
                </c:pt>
                <c:pt idx="261">
                  <c:v>3975</c:v>
                </c:pt>
                <c:pt idx="262">
                  <c:v>3990</c:v>
                </c:pt>
                <c:pt idx="263">
                  <c:v>4005</c:v>
                </c:pt>
                <c:pt idx="264">
                  <c:v>4020</c:v>
                </c:pt>
                <c:pt idx="265">
                  <c:v>4035</c:v>
                </c:pt>
                <c:pt idx="266">
                  <c:v>4050</c:v>
                </c:pt>
                <c:pt idx="267">
                  <c:v>4065</c:v>
                </c:pt>
                <c:pt idx="268">
                  <c:v>4080</c:v>
                </c:pt>
                <c:pt idx="269">
                  <c:v>4095</c:v>
                </c:pt>
                <c:pt idx="270">
                  <c:v>4110</c:v>
                </c:pt>
                <c:pt idx="271">
                  <c:v>4125</c:v>
                </c:pt>
                <c:pt idx="272">
                  <c:v>4140</c:v>
                </c:pt>
                <c:pt idx="273">
                  <c:v>4155</c:v>
                </c:pt>
                <c:pt idx="274">
                  <c:v>4170</c:v>
                </c:pt>
                <c:pt idx="275">
                  <c:v>4185</c:v>
                </c:pt>
                <c:pt idx="276">
                  <c:v>4200</c:v>
                </c:pt>
                <c:pt idx="277">
                  <c:v>4215</c:v>
                </c:pt>
                <c:pt idx="278">
                  <c:v>4230</c:v>
                </c:pt>
                <c:pt idx="279">
                  <c:v>4245</c:v>
                </c:pt>
                <c:pt idx="280">
                  <c:v>4260</c:v>
                </c:pt>
                <c:pt idx="281">
                  <c:v>4275</c:v>
                </c:pt>
                <c:pt idx="282">
                  <c:v>4290</c:v>
                </c:pt>
                <c:pt idx="283">
                  <c:v>4305</c:v>
                </c:pt>
                <c:pt idx="284">
                  <c:v>4320</c:v>
                </c:pt>
              </c:numCache>
            </c:numRef>
          </c:xVal>
          <c:yVal>
            <c:numRef>
              <c:f>POND1!$E$6:$E$290</c:f>
              <c:numCache>
                <c:formatCode>General</c:formatCode>
                <c:ptCount val="285"/>
                <c:pt idx="0">
                  <c:v>31.01</c:v>
                </c:pt>
                <c:pt idx="1">
                  <c:v>30.79</c:v>
                </c:pt>
                <c:pt idx="2">
                  <c:v>31.01</c:v>
                </c:pt>
                <c:pt idx="3">
                  <c:v>31.02</c:v>
                </c:pt>
                <c:pt idx="4">
                  <c:v>31.02</c:v>
                </c:pt>
                <c:pt idx="5">
                  <c:v>31.03</c:v>
                </c:pt>
                <c:pt idx="6">
                  <c:v>31.330000000000005</c:v>
                </c:pt>
                <c:pt idx="7">
                  <c:v>31.35</c:v>
                </c:pt>
                <c:pt idx="8">
                  <c:v>31.419999999999991</c:v>
                </c:pt>
                <c:pt idx="9">
                  <c:v>31.38</c:v>
                </c:pt>
                <c:pt idx="10">
                  <c:v>31.55</c:v>
                </c:pt>
                <c:pt idx="11">
                  <c:v>31.66</c:v>
                </c:pt>
                <c:pt idx="12">
                  <c:v>31.77</c:v>
                </c:pt>
                <c:pt idx="13">
                  <c:v>31.85</c:v>
                </c:pt>
                <c:pt idx="14">
                  <c:v>31.74</c:v>
                </c:pt>
                <c:pt idx="15">
                  <c:v>31.59</c:v>
                </c:pt>
                <c:pt idx="16">
                  <c:v>31.72</c:v>
                </c:pt>
                <c:pt idx="17">
                  <c:v>31.77</c:v>
                </c:pt>
                <c:pt idx="18">
                  <c:v>31.87</c:v>
                </c:pt>
                <c:pt idx="19">
                  <c:v>32.15</c:v>
                </c:pt>
                <c:pt idx="20">
                  <c:v>31.87</c:v>
                </c:pt>
                <c:pt idx="21">
                  <c:v>31.87</c:v>
                </c:pt>
                <c:pt idx="22">
                  <c:v>31.88</c:v>
                </c:pt>
                <c:pt idx="23">
                  <c:v>32.090000000000003</c:v>
                </c:pt>
                <c:pt idx="24">
                  <c:v>31.89</c:v>
                </c:pt>
                <c:pt idx="25">
                  <c:v>31.939999999999991</c:v>
                </c:pt>
                <c:pt idx="26">
                  <c:v>31.99</c:v>
                </c:pt>
                <c:pt idx="27">
                  <c:v>31.99</c:v>
                </c:pt>
                <c:pt idx="28">
                  <c:v>32.08</c:v>
                </c:pt>
                <c:pt idx="29">
                  <c:v>32.200000000000003</c:v>
                </c:pt>
                <c:pt idx="30">
                  <c:v>32.01</c:v>
                </c:pt>
                <c:pt idx="31">
                  <c:v>32.14</c:v>
                </c:pt>
                <c:pt idx="32">
                  <c:v>32.120000000000012</c:v>
                </c:pt>
                <c:pt idx="33">
                  <c:v>32.11</c:v>
                </c:pt>
                <c:pt idx="34">
                  <c:v>32.230000000000011</c:v>
                </c:pt>
                <c:pt idx="35">
                  <c:v>32.190000000000012</c:v>
                </c:pt>
                <c:pt idx="36">
                  <c:v>32.200000000000003</c:v>
                </c:pt>
                <c:pt idx="37">
                  <c:v>32.44</c:v>
                </c:pt>
                <c:pt idx="38">
                  <c:v>32.36</c:v>
                </c:pt>
                <c:pt idx="39">
                  <c:v>32.160000000000011</c:v>
                </c:pt>
                <c:pt idx="40">
                  <c:v>32.25</c:v>
                </c:pt>
                <c:pt idx="41">
                  <c:v>32.17</c:v>
                </c:pt>
                <c:pt idx="42">
                  <c:v>32.18</c:v>
                </c:pt>
                <c:pt idx="43">
                  <c:v>32.03</c:v>
                </c:pt>
                <c:pt idx="44">
                  <c:v>32.04</c:v>
                </c:pt>
                <c:pt idx="45">
                  <c:v>31.97</c:v>
                </c:pt>
                <c:pt idx="46">
                  <c:v>31.89</c:v>
                </c:pt>
                <c:pt idx="47">
                  <c:v>31.79</c:v>
                </c:pt>
                <c:pt idx="48">
                  <c:v>31.74</c:v>
                </c:pt>
                <c:pt idx="49">
                  <c:v>31.650000000000009</c:v>
                </c:pt>
                <c:pt idx="50">
                  <c:v>31.57</c:v>
                </c:pt>
                <c:pt idx="51">
                  <c:v>31.47999999999999</c:v>
                </c:pt>
                <c:pt idx="52">
                  <c:v>31.38</c:v>
                </c:pt>
                <c:pt idx="53">
                  <c:v>31.310000000000009</c:v>
                </c:pt>
                <c:pt idx="54">
                  <c:v>31.259999999999991</c:v>
                </c:pt>
                <c:pt idx="55">
                  <c:v>31.21</c:v>
                </c:pt>
                <c:pt idx="56">
                  <c:v>31.14</c:v>
                </c:pt>
                <c:pt idx="57">
                  <c:v>31.05</c:v>
                </c:pt>
                <c:pt idx="58">
                  <c:v>31.01</c:v>
                </c:pt>
                <c:pt idx="59">
                  <c:v>30.95999999999999</c:v>
                </c:pt>
                <c:pt idx="60">
                  <c:v>30.91</c:v>
                </c:pt>
                <c:pt idx="61">
                  <c:v>30.810000000000009</c:v>
                </c:pt>
                <c:pt idx="62">
                  <c:v>30.79</c:v>
                </c:pt>
                <c:pt idx="63">
                  <c:v>30.73</c:v>
                </c:pt>
                <c:pt idx="64">
                  <c:v>30.66</c:v>
                </c:pt>
                <c:pt idx="65">
                  <c:v>30.62</c:v>
                </c:pt>
                <c:pt idx="66">
                  <c:v>30.54</c:v>
                </c:pt>
                <c:pt idx="67">
                  <c:v>30.5</c:v>
                </c:pt>
                <c:pt idx="68">
                  <c:v>30.43</c:v>
                </c:pt>
                <c:pt idx="69">
                  <c:v>30.37</c:v>
                </c:pt>
                <c:pt idx="70">
                  <c:v>30.32</c:v>
                </c:pt>
                <c:pt idx="71">
                  <c:v>30.259999999999991</c:v>
                </c:pt>
                <c:pt idx="72">
                  <c:v>30.22</c:v>
                </c:pt>
                <c:pt idx="73">
                  <c:v>30.16</c:v>
                </c:pt>
                <c:pt idx="74">
                  <c:v>30.09</c:v>
                </c:pt>
                <c:pt idx="75">
                  <c:v>30.04</c:v>
                </c:pt>
                <c:pt idx="76">
                  <c:v>29.99</c:v>
                </c:pt>
                <c:pt idx="77">
                  <c:v>29.95999999999999</c:v>
                </c:pt>
                <c:pt idx="78">
                  <c:v>29.9</c:v>
                </c:pt>
                <c:pt idx="79">
                  <c:v>29.9</c:v>
                </c:pt>
                <c:pt idx="80">
                  <c:v>29.9</c:v>
                </c:pt>
                <c:pt idx="81">
                  <c:v>29.919999999999991</c:v>
                </c:pt>
                <c:pt idx="82">
                  <c:v>29.939999999999991</c:v>
                </c:pt>
                <c:pt idx="83">
                  <c:v>29.95</c:v>
                </c:pt>
                <c:pt idx="84">
                  <c:v>29.97999999999999</c:v>
                </c:pt>
                <c:pt idx="85">
                  <c:v>30.03</c:v>
                </c:pt>
                <c:pt idx="86">
                  <c:v>30.12</c:v>
                </c:pt>
                <c:pt idx="87">
                  <c:v>30.24</c:v>
                </c:pt>
                <c:pt idx="88">
                  <c:v>30.330000000000005</c:v>
                </c:pt>
                <c:pt idx="89">
                  <c:v>30.43</c:v>
                </c:pt>
                <c:pt idx="90">
                  <c:v>30</c:v>
                </c:pt>
                <c:pt idx="91">
                  <c:v>29.99</c:v>
                </c:pt>
                <c:pt idx="92">
                  <c:v>30.74</c:v>
                </c:pt>
                <c:pt idx="93">
                  <c:v>30.12</c:v>
                </c:pt>
                <c:pt idx="94">
                  <c:v>30.17</c:v>
                </c:pt>
                <c:pt idx="95">
                  <c:v>31</c:v>
                </c:pt>
                <c:pt idx="96">
                  <c:v>30.24</c:v>
                </c:pt>
                <c:pt idx="97">
                  <c:v>30.21</c:v>
                </c:pt>
                <c:pt idx="98">
                  <c:v>30.41</c:v>
                </c:pt>
                <c:pt idx="99">
                  <c:v>30.55</c:v>
                </c:pt>
                <c:pt idx="100">
                  <c:v>30.439999999999991</c:v>
                </c:pt>
                <c:pt idx="101">
                  <c:v>30.74</c:v>
                </c:pt>
                <c:pt idx="102">
                  <c:v>30.4</c:v>
                </c:pt>
                <c:pt idx="103">
                  <c:v>30.63000000000001</c:v>
                </c:pt>
                <c:pt idx="104">
                  <c:v>30.87</c:v>
                </c:pt>
                <c:pt idx="105">
                  <c:v>30.71</c:v>
                </c:pt>
                <c:pt idx="106">
                  <c:v>30.9</c:v>
                </c:pt>
                <c:pt idx="107">
                  <c:v>30.9</c:v>
                </c:pt>
                <c:pt idx="108">
                  <c:v>30.68</c:v>
                </c:pt>
                <c:pt idx="109">
                  <c:v>30.88</c:v>
                </c:pt>
                <c:pt idx="110">
                  <c:v>30.99</c:v>
                </c:pt>
                <c:pt idx="111">
                  <c:v>30.919999999999991</c:v>
                </c:pt>
                <c:pt idx="112">
                  <c:v>30.95999999999999</c:v>
                </c:pt>
                <c:pt idx="113">
                  <c:v>31.05</c:v>
                </c:pt>
                <c:pt idx="114">
                  <c:v>30.93</c:v>
                </c:pt>
                <c:pt idx="115">
                  <c:v>31.09</c:v>
                </c:pt>
                <c:pt idx="116">
                  <c:v>31.07</c:v>
                </c:pt>
                <c:pt idx="117">
                  <c:v>31.29</c:v>
                </c:pt>
                <c:pt idx="118">
                  <c:v>31.14</c:v>
                </c:pt>
                <c:pt idx="119">
                  <c:v>31.419999999999991</c:v>
                </c:pt>
                <c:pt idx="120">
                  <c:v>31.08</c:v>
                </c:pt>
                <c:pt idx="121">
                  <c:v>31.34</c:v>
                </c:pt>
                <c:pt idx="122">
                  <c:v>31.27999999999999</c:v>
                </c:pt>
                <c:pt idx="123">
                  <c:v>31.23</c:v>
                </c:pt>
                <c:pt idx="124">
                  <c:v>31.27999999999999</c:v>
                </c:pt>
                <c:pt idx="125">
                  <c:v>31.18</c:v>
                </c:pt>
                <c:pt idx="126">
                  <c:v>31.4</c:v>
                </c:pt>
                <c:pt idx="127">
                  <c:v>31.23</c:v>
                </c:pt>
                <c:pt idx="128">
                  <c:v>31.29</c:v>
                </c:pt>
                <c:pt idx="129">
                  <c:v>31.310000000000009</c:v>
                </c:pt>
                <c:pt idx="130">
                  <c:v>31.37</c:v>
                </c:pt>
                <c:pt idx="131">
                  <c:v>31.29</c:v>
                </c:pt>
                <c:pt idx="132">
                  <c:v>31.49</c:v>
                </c:pt>
                <c:pt idx="133">
                  <c:v>31.32</c:v>
                </c:pt>
                <c:pt idx="134">
                  <c:v>31.41</c:v>
                </c:pt>
                <c:pt idx="135">
                  <c:v>31.37</c:v>
                </c:pt>
                <c:pt idx="136">
                  <c:v>31.45999999999999</c:v>
                </c:pt>
                <c:pt idx="137">
                  <c:v>31.54</c:v>
                </c:pt>
                <c:pt idx="138">
                  <c:v>31.55</c:v>
                </c:pt>
                <c:pt idx="139">
                  <c:v>31.53</c:v>
                </c:pt>
                <c:pt idx="140">
                  <c:v>31.43</c:v>
                </c:pt>
                <c:pt idx="141">
                  <c:v>31.47999999999999</c:v>
                </c:pt>
                <c:pt idx="142">
                  <c:v>31.37</c:v>
                </c:pt>
                <c:pt idx="143">
                  <c:v>31.37</c:v>
                </c:pt>
                <c:pt idx="144">
                  <c:v>31.259999999999991</c:v>
                </c:pt>
                <c:pt idx="145">
                  <c:v>31.19</c:v>
                </c:pt>
                <c:pt idx="146">
                  <c:v>31.09</c:v>
                </c:pt>
                <c:pt idx="147">
                  <c:v>31.03</c:v>
                </c:pt>
                <c:pt idx="148">
                  <c:v>30.95</c:v>
                </c:pt>
                <c:pt idx="149">
                  <c:v>30.84</c:v>
                </c:pt>
                <c:pt idx="150">
                  <c:v>30.77</c:v>
                </c:pt>
                <c:pt idx="151">
                  <c:v>30.75</c:v>
                </c:pt>
                <c:pt idx="152">
                  <c:v>30.68</c:v>
                </c:pt>
                <c:pt idx="153">
                  <c:v>30.61000000000001</c:v>
                </c:pt>
                <c:pt idx="154">
                  <c:v>30.56</c:v>
                </c:pt>
                <c:pt idx="155">
                  <c:v>30.49</c:v>
                </c:pt>
                <c:pt idx="156">
                  <c:v>30.41</c:v>
                </c:pt>
                <c:pt idx="157">
                  <c:v>30.36</c:v>
                </c:pt>
                <c:pt idx="158">
                  <c:v>30.3</c:v>
                </c:pt>
                <c:pt idx="159">
                  <c:v>30.24</c:v>
                </c:pt>
                <c:pt idx="160">
                  <c:v>30.21</c:v>
                </c:pt>
                <c:pt idx="161">
                  <c:v>30.150000000000009</c:v>
                </c:pt>
                <c:pt idx="162">
                  <c:v>30.11000000000001</c:v>
                </c:pt>
                <c:pt idx="163">
                  <c:v>30.07</c:v>
                </c:pt>
                <c:pt idx="164">
                  <c:v>30</c:v>
                </c:pt>
                <c:pt idx="165">
                  <c:v>29.95999999999999</c:v>
                </c:pt>
                <c:pt idx="166">
                  <c:v>29.919999999999991</c:v>
                </c:pt>
                <c:pt idx="167">
                  <c:v>29.87</c:v>
                </c:pt>
                <c:pt idx="168">
                  <c:v>29.86</c:v>
                </c:pt>
                <c:pt idx="169">
                  <c:v>29.830000000000005</c:v>
                </c:pt>
                <c:pt idx="170">
                  <c:v>29.77999999999999</c:v>
                </c:pt>
                <c:pt idx="171">
                  <c:v>29.73</c:v>
                </c:pt>
                <c:pt idx="172">
                  <c:v>29.68</c:v>
                </c:pt>
                <c:pt idx="173">
                  <c:v>29.650000000000009</c:v>
                </c:pt>
                <c:pt idx="174">
                  <c:v>29.63000000000001</c:v>
                </c:pt>
                <c:pt idx="175">
                  <c:v>29.61000000000001</c:v>
                </c:pt>
                <c:pt idx="176">
                  <c:v>29.58</c:v>
                </c:pt>
                <c:pt idx="177">
                  <c:v>29.57</c:v>
                </c:pt>
                <c:pt idx="178">
                  <c:v>29.6</c:v>
                </c:pt>
                <c:pt idx="179">
                  <c:v>29.64</c:v>
                </c:pt>
                <c:pt idx="180">
                  <c:v>29.72</c:v>
                </c:pt>
                <c:pt idx="181">
                  <c:v>29.759999999999991</c:v>
                </c:pt>
                <c:pt idx="182">
                  <c:v>29.87</c:v>
                </c:pt>
                <c:pt idx="183">
                  <c:v>29.79</c:v>
                </c:pt>
                <c:pt idx="184">
                  <c:v>29.650000000000009</c:v>
                </c:pt>
                <c:pt idx="185">
                  <c:v>29.66</c:v>
                </c:pt>
                <c:pt idx="186">
                  <c:v>29.71</c:v>
                </c:pt>
                <c:pt idx="187">
                  <c:v>29.759999999999991</c:v>
                </c:pt>
                <c:pt idx="188">
                  <c:v>29.79</c:v>
                </c:pt>
                <c:pt idx="189">
                  <c:v>29.84</c:v>
                </c:pt>
                <c:pt idx="190">
                  <c:v>29.830000000000005</c:v>
                </c:pt>
                <c:pt idx="191">
                  <c:v>29.830000000000005</c:v>
                </c:pt>
                <c:pt idx="192">
                  <c:v>29.79</c:v>
                </c:pt>
                <c:pt idx="193">
                  <c:v>29.82</c:v>
                </c:pt>
                <c:pt idx="194">
                  <c:v>29.9</c:v>
                </c:pt>
                <c:pt idx="195">
                  <c:v>29.97999999999999</c:v>
                </c:pt>
                <c:pt idx="196">
                  <c:v>29.95</c:v>
                </c:pt>
                <c:pt idx="197">
                  <c:v>30.04</c:v>
                </c:pt>
                <c:pt idx="198">
                  <c:v>30.18</c:v>
                </c:pt>
                <c:pt idx="199">
                  <c:v>30.06</c:v>
                </c:pt>
                <c:pt idx="200">
                  <c:v>30.27999999999999</c:v>
                </c:pt>
                <c:pt idx="201">
                  <c:v>30.05</c:v>
                </c:pt>
                <c:pt idx="202">
                  <c:v>30.06</c:v>
                </c:pt>
                <c:pt idx="203">
                  <c:v>30.53</c:v>
                </c:pt>
                <c:pt idx="204">
                  <c:v>29.99</c:v>
                </c:pt>
                <c:pt idx="205">
                  <c:v>30.58</c:v>
                </c:pt>
                <c:pt idx="206">
                  <c:v>30.35</c:v>
                </c:pt>
                <c:pt idx="207">
                  <c:v>30.27999999999999</c:v>
                </c:pt>
                <c:pt idx="208">
                  <c:v>30.75</c:v>
                </c:pt>
                <c:pt idx="209">
                  <c:v>30.07</c:v>
                </c:pt>
                <c:pt idx="210">
                  <c:v>30.66</c:v>
                </c:pt>
                <c:pt idx="211">
                  <c:v>30.53</c:v>
                </c:pt>
                <c:pt idx="212">
                  <c:v>30.62</c:v>
                </c:pt>
                <c:pt idx="213">
                  <c:v>30.71</c:v>
                </c:pt>
                <c:pt idx="214">
                  <c:v>30.919999999999991</c:v>
                </c:pt>
                <c:pt idx="215">
                  <c:v>30.74</c:v>
                </c:pt>
                <c:pt idx="216">
                  <c:v>30.67</c:v>
                </c:pt>
                <c:pt idx="217">
                  <c:v>30.759999999999991</c:v>
                </c:pt>
                <c:pt idx="218">
                  <c:v>30.89</c:v>
                </c:pt>
                <c:pt idx="219">
                  <c:v>31.06</c:v>
                </c:pt>
                <c:pt idx="220">
                  <c:v>30.85</c:v>
                </c:pt>
                <c:pt idx="221">
                  <c:v>30.95</c:v>
                </c:pt>
                <c:pt idx="222">
                  <c:v>30.77</c:v>
                </c:pt>
                <c:pt idx="223">
                  <c:v>30.89</c:v>
                </c:pt>
                <c:pt idx="224">
                  <c:v>30.82</c:v>
                </c:pt>
                <c:pt idx="225">
                  <c:v>31.04</c:v>
                </c:pt>
                <c:pt idx="226">
                  <c:v>30.99</c:v>
                </c:pt>
                <c:pt idx="227">
                  <c:v>30.93</c:v>
                </c:pt>
                <c:pt idx="228">
                  <c:v>31.01</c:v>
                </c:pt>
                <c:pt idx="229">
                  <c:v>30.95</c:v>
                </c:pt>
                <c:pt idx="230">
                  <c:v>30.9</c:v>
                </c:pt>
                <c:pt idx="231">
                  <c:v>30.9</c:v>
                </c:pt>
                <c:pt idx="232">
                  <c:v>30.97</c:v>
                </c:pt>
                <c:pt idx="233">
                  <c:v>30.97</c:v>
                </c:pt>
                <c:pt idx="234">
                  <c:v>30.97999999999999</c:v>
                </c:pt>
                <c:pt idx="235">
                  <c:v>30.84</c:v>
                </c:pt>
                <c:pt idx="236">
                  <c:v>30.919999999999991</c:v>
                </c:pt>
                <c:pt idx="237">
                  <c:v>30.86</c:v>
                </c:pt>
                <c:pt idx="238">
                  <c:v>31.07</c:v>
                </c:pt>
                <c:pt idx="239">
                  <c:v>31.12</c:v>
                </c:pt>
                <c:pt idx="240">
                  <c:v>30.919999999999991</c:v>
                </c:pt>
                <c:pt idx="241">
                  <c:v>30.89</c:v>
                </c:pt>
                <c:pt idx="242">
                  <c:v>30.47999999999999</c:v>
                </c:pt>
                <c:pt idx="243">
                  <c:v>30.4</c:v>
                </c:pt>
                <c:pt idx="244">
                  <c:v>30.49</c:v>
                </c:pt>
                <c:pt idx="245">
                  <c:v>30.4</c:v>
                </c:pt>
                <c:pt idx="246">
                  <c:v>30.29</c:v>
                </c:pt>
                <c:pt idx="247">
                  <c:v>30.25</c:v>
                </c:pt>
                <c:pt idx="248">
                  <c:v>30.19</c:v>
                </c:pt>
                <c:pt idx="249">
                  <c:v>30.14</c:v>
                </c:pt>
                <c:pt idx="250">
                  <c:v>30.08</c:v>
                </c:pt>
                <c:pt idx="251">
                  <c:v>30.03</c:v>
                </c:pt>
                <c:pt idx="252">
                  <c:v>29.99</c:v>
                </c:pt>
                <c:pt idx="253">
                  <c:v>29.93</c:v>
                </c:pt>
                <c:pt idx="254">
                  <c:v>29.88</c:v>
                </c:pt>
                <c:pt idx="255">
                  <c:v>29.830000000000005</c:v>
                </c:pt>
                <c:pt idx="256">
                  <c:v>29.79</c:v>
                </c:pt>
                <c:pt idx="257">
                  <c:v>29.73</c:v>
                </c:pt>
                <c:pt idx="258">
                  <c:v>29.69</c:v>
                </c:pt>
                <c:pt idx="259">
                  <c:v>29.66</c:v>
                </c:pt>
                <c:pt idx="260">
                  <c:v>29.61000000000001</c:v>
                </c:pt>
                <c:pt idx="261">
                  <c:v>29.58</c:v>
                </c:pt>
                <c:pt idx="262">
                  <c:v>29.54</c:v>
                </c:pt>
                <c:pt idx="263">
                  <c:v>29.49</c:v>
                </c:pt>
                <c:pt idx="264">
                  <c:v>29.45999999999999</c:v>
                </c:pt>
                <c:pt idx="265">
                  <c:v>29.419999999999991</c:v>
                </c:pt>
                <c:pt idx="266">
                  <c:v>29.36</c:v>
                </c:pt>
                <c:pt idx="267">
                  <c:v>29.34</c:v>
                </c:pt>
                <c:pt idx="268">
                  <c:v>29.29</c:v>
                </c:pt>
                <c:pt idx="269">
                  <c:v>29.259999999999991</c:v>
                </c:pt>
                <c:pt idx="270">
                  <c:v>29.25</c:v>
                </c:pt>
                <c:pt idx="271">
                  <c:v>29.23</c:v>
                </c:pt>
                <c:pt idx="272">
                  <c:v>29.23</c:v>
                </c:pt>
                <c:pt idx="273">
                  <c:v>29.19</c:v>
                </c:pt>
                <c:pt idx="274">
                  <c:v>29.2</c:v>
                </c:pt>
                <c:pt idx="275">
                  <c:v>29.22</c:v>
                </c:pt>
                <c:pt idx="276">
                  <c:v>29.22</c:v>
                </c:pt>
                <c:pt idx="277">
                  <c:v>29.21</c:v>
                </c:pt>
                <c:pt idx="278">
                  <c:v>29.2</c:v>
                </c:pt>
                <c:pt idx="279">
                  <c:v>29.21</c:v>
                </c:pt>
                <c:pt idx="280">
                  <c:v>29.23</c:v>
                </c:pt>
                <c:pt idx="281">
                  <c:v>29.259999999999991</c:v>
                </c:pt>
                <c:pt idx="282">
                  <c:v>29.32</c:v>
                </c:pt>
                <c:pt idx="283">
                  <c:v>29.39</c:v>
                </c:pt>
                <c:pt idx="284">
                  <c:v>29.51</c:v>
                </c:pt>
              </c:numCache>
            </c:numRef>
          </c:yVal>
        </c:ser>
        <c:axId val="80934784"/>
        <c:axId val="81106048"/>
      </c:scatterChart>
      <c:valAx>
        <c:axId val="80934784"/>
        <c:scaling>
          <c:orientation val="minMax"/>
          <c:max val="4320"/>
        </c:scaling>
        <c:axPos val="b"/>
        <c:numFmt formatCode="#,##0" sourceLinked="0"/>
        <c:majorTickMark val="in"/>
        <c:tickLblPos val="none"/>
        <c:spPr>
          <a:ln>
            <a:solidFill>
              <a:sysClr val="windowText" lastClr="000000"/>
            </a:solidFill>
          </a:ln>
        </c:spPr>
        <c:crossAx val="81106048"/>
        <c:crosses val="autoZero"/>
        <c:crossBetween val="midCat"/>
        <c:majorUnit val="360"/>
        <c:minorUnit val="180"/>
      </c:valAx>
      <c:valAx>
        <c:axId val="81106048"/>
        <c:scaling>
          <c:orientation val="minMax"/>
          <c:max val="33"/>
        </c:scaling>
        <c:axPos val="l"/>
        <c:numFmt formatCode="General" sourceLinked="1"/>
        <c:majorTickMark val="in"/>
        <c:minorTickMark val="in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defRPr>
            </a:pPr>
            <a:endParaRPr lang="en-US"/>
          </a:p>
        </c:txPr>
        <c:crossAx val="80934784"/>
        <c:crosses val="autoZero"/>
        <c:crossBetween val="midCat"/>
        <c:majorUnit val="1"/>
        <c:minorUnit val="0.5"/>
      </c:valAx>
      <c:spPr>
        <a:noFill/>
        <a:ln w="9525">
          <a:solidFill>
            <a:schemeClr val="tx1"/>
          </a:solidFill>
        </a:ln>
      </c:spPr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lineMarker"/>
        <c:ser>
          <c:idx val="0"/>
          <c:order val="0"/>
          <c:spPr>
            <a:ln w="28575"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POND1!$D$6:$D$293</c:f>
              <c:numCache>
                <c:formatCode>0</c:formatCode>
                <c:ptCount val="288"/>
                <c:pt idx="0">
                  <c:v>60</c:v>
                </c:pt>
                <c:pt idx="1">
                  <c:v>75</c:v>
                </c:pt>
                <c:pt idx="2">
                  <c:v>90</c:v>
                </c:pt>
                <c:pt idx="3">
                  <c:v>105</c:v>
                </c:pt>
                <c:pt idx="4">
                  <c:v>120</c:v>
                </c:pt>
                <c:pt idx="5">
                  <c:v>135</c:v>
                </c:pt>
                <c:pt idx="6">
                  <c:v>150</c:v>
                </c:pt>
                <c:pt idx="7">
                  <c:v>165</c:v>
                </c:pt>
                <c:pt idx="8">
                  <c:v>180</c:v>
                </c:pt>
                <c:pt idx="9">
                  <c:v>195</c:v>
                </c:pt>
                <c:pt idx="10">
                  <c:v>210</c:v>
                </c:pt>
                <c:pt idx="11">
                  <c:v>225</c:v>
                </c:pt>
                <c:pt idx="12">
                  <c:v>240</c:v>
                </c:pt>
                <c:pt idx="13">
                  <c:v>255</c:v>
                </c:pt>
                <c:pt idx="14">
                  <c:v>270</c:v>
                </c:pt>
                <c:pt idx="15">
                  <c:v>285</c:v>
                </c:pt>
                <c:pt idx="16">
                  <c:v>300</c:v>
                </c:pt>
                <c:pt idx="17">
                  <c:v>315</c:v>
                </c:pt>
                <c:pt idx="18">
                  <c:v>330</c:v>
                </c:pt>
                <c:pt idx="19">
                  <c:v>345</c:v>
                </c:pt>
                <c:pt idx="20">
                  <c:v>360</c:v>
                </c:pt>
                <c:pt idx="21">
                  <c:v>375</c:v>
                </c:pt>
                <c:pt idx="22">
                  <c:v>390</c:v>
                </c:pt>
                <c:pt idx="23">
                  <c:v>405</c:v>
                </c:pt>
                <c:pt idx="24">
                  <c:v>420</c:v>
                </c:pt>
                <c:pt idx="25">
                  <c:v>435</c:v>
                </c:pt>
                <c:pt idx="26">
                  <c:v>450</c:v>
                </c:pt>
                <c:pt idx="27">
                  <c:v>465</c:v>
                </c:pt>
                <c:pt idx="28">
                  <c:v>480</c:v>
                </c:pt>
                <c:pt idx="29">
                  <c:v>495</c:v>
                </c:pt>
                <c:pt idx="30">
                  <c:v>510</c:v>
                </c:pt>
                <c:pt idx="31">
                  <c:v>525</c:v>
                </c:pt>
                <c:pt idx="32">
                  <c:v>540</c:v>
                </c:pt>
                <c:pt idx="33">
                  <c:v>555</c:v>
                </c:pt>
                <c:pt idx="34">
                  <c:v>570</c:v>
                </c:pt>
                <c:pt idx="35">
                  <c:v>585</c:v>
                </c:pt>
                <c:pt idx="36">
                  <c:v>600</c:v>
                </c:pt>
                <c:pt idx="37">
                  <c:v>615</c:v>
                </c:pt>
                <c:pt idx="38">
                  <c:v>630</c:v>
                </c:pt>
                <c:pt idx="39">
                  <c:v>645</c:v>
                </c:pt>
                <c:pt idx="40">
                  <c:v>660</c:v>
                </c:pt>
                <c:pt idx="41">
                  <c:v>675</c:v>
                </c:pt>
                <c:pt idx="42">
                  <c:v>690</c:v>
                </c:pt>
                <c:pt idx="43">
                  <c:v>705</c:v>
                </c:pt>
                <c:pt idx="44">
                  <c:v>720</c:v>
                </c:pt>
                <c:pt idx="45">
                  <c:v>735</c:v>
                </c:pt>
                <c:pt idx="46">
                  <c:v>750</c:v>
                </c:pt>
                <c:pt idx="47">
                  <c:v>765</c:v>
                </c:pt>
                <c:pt idx="48">
                  <c:v>780</c:v>
                </c:pt>
                <c:pt idx="49">
                  <c:v>795</c:v>
                </c:pt>
                <c:pt idx="50">
                  <c:v>810</c:v>
                </c:pt>
                <c:pt idx="51">
                  <c:v>825</c:v>
                </c:pt>
                <c:pt idx="52">
                  <c:v>840</c:v>
                </c:pt>
                <c:pt idx="53">
                  <c:v>855</c:v>
                </c:pt>
                <c:pt idx="54">
                  <c:v>870</c:v>
                </c:pt>
                <c:pt idx="55">
                  <c:v>885</c:v>
                </c:pt>
                <c:pt idx="56">
                  <c:v>900</c:v>
                </c:pt>
                <c:pt idx="57">
                  <c:v>915</c:v>
                </c:pt>
                <c:pt idx="58">
                  <c:v>930</c:v>
                </c:pt>
                <c:pt idx="59">
                  <c:v>945</c:v>
                </c:pt>
                <c:pt idx="60">
                  <c:v>960</c:v>
                </c:pt>
                <c:pt idx="61">
                  <c:v>975</c:v>
                </c:pt>
                <c:pt idx="62">
                  <c:v>990</c:v>
                </c:pt>
                <c:pt idx="63">
                  <c:v>1005</c:v>
                </c:pt>
                <c:pt idx="64">
                  <c:v>1020</c:v>
                </c:pt>
                <c:pt idx="65">
                  <c:v>1035</c:v>
                </c:pt>
                <c:pt idx="66">
                  <c:v>1050</c:v>
                </c:pt>
                <c:pt idx="67">
                  <c:v>1065</c:v>
                </c:pt>
                <c:pt idx="68">
                  <c:v>1080</c:v>
                </c:pt>
                <c:pt idx="69">
                  <c:v>1095</c:v>
                </c:pt>
                <c:pt idx="70">
                  <c:v>1110</c:v>
                </c:pt>
                <c:pt idx="71">
                  <c:v>1125</c:v>
                </c:pt>
                <c:pt idx="72">
                  <c:v>1140</c:v>
                </c:pt>
                <c:pt idx="73">
                  <c:v>1155</c:v>
                </c:pt>
                <c:pt idx="74">
                  <c:v>1170</c:v>
                </c:pt>
                <c:pt idx="75">
                  <c:v>1185</c:v>
                </c:pt>
                <c:pt idx="76">
                  <c:v>1200</c:v>
                </c:pt>
                <c:pt idx="77">
                  <c:v>1215</c:v>
                </c:pt>
                <c:pt idx="78">
                  <c:v>1230</c:v>
                </c:pt>
                <c:pt idx="79">
                  <c:v>1245</c:v>
                </c:pt>
                <c:pt idx="80">
                  <c:v>1260</c:v>
                </c:pt>
                <c:pt idx="81">
                  <c:v>1275</c:v>
                </c:pt>
                <c:pt idx="82">
                  <c:v>1290</c:v>
                </c:pt>
                <c:pt idx="83">
                  <c:v>1305</c:v>
                </c:pt>
                <c:pt idx="84">
                  <c:v>1320</c:v>
                </c:pt>
                <c:pt idx="85">
                  <c:v>1335</c:v>
                </c:pt>
                <c:pt idx="86">
                  <c:v>1350</c:v>
                </c:pt>
                <c:pt idx="87">
                  <c:v>1365</c:v>
                </c:pt>
                <c:pt idx="88">
                  <c:v>1380</c:v>
                </c:pt>
                <c:pt idx="89">
                  <c:v>1395</c:v>
                </c:pt>
                <c:pt idx="90">
                  <c:v>1410</c:v>
                </c:pt>
                <c:pt idx="91">
                  <c:v>1425</c:v>
                </c:pt>
                <c:pt idx="92">
                  <c:v>1440</c:v>
                </c:pt>
                <c:pt idx="93">
                  <c:v>1455</c:v>
                </c:pt>
                <c:pt idx="94">
                  <c:v>1470</c:v>
                </c:pt>
                <c:pt idx="95">
                  <c:v>1485</c:v>
                </c:pt>
                <c:pt idx="96">
                  <c:v>1500</c:v>
                </c:pt>
                <c:pt idx="97">
                  <c:v>1515</c:v>
                </c:pt>
                <c:pt idx="98">
                  <c:v>1530</c:v>
                </c:pt>
                <c:pt idx="99">
                  <c:v>1545</c:v>
                </c:pt>
                <c:pt idx="100">
                  <c:v>1560</c:v>
                </c:pt>
                <c:pt idx="101">
                  <c:v>1575</c:v>
                </c:pt>
                <c:pt idx="102">
                  <c:v>1590</c:v>
                </c:pt>
                <c:pt idx="103">
                  <c:v>1605</c:v>
                </c:pt>
                <c:pt idx="104">
                  <c:v>1620</c:v>
                </c:pt>
                <c:pt idx="105">
                  <c:v>1635</c:v>
                </c:pt>
                <c:pt idx="106">
                  <c:v>1650</c:v>
                </c:pt>
                <c:pt idx="107">
                  <c:v>1665</c:v>
                </c:pt>
                <c:pt idx="108">
                  <c:v>1680</c:v>
                </c:pt>
                <c:pt idx="109">
                  <c:v>1695</c:v>
                </c:pt>
                <c:pt idx="110">
                  <c:v>1710</c:v>
                </c:pt>
                <c:pt idx="111">
                  <c:v>1725</c:v>
                </c:pt>
                <c:pt idx="112">
                  <c:v>1740</c:v>
                </c:pt>
                <c:pt idx="113">
                  <c:v>1755</c:v>
                </c:pt>
                <c:pt idx="114">
                  <c:v>1770</c:v>
                </c:pt>
                <c:pt idx="115">
                  <c:v>1785</c:v>
                </c:pt>
                <c:pt idx="116">
                  <c:v>1800</c:v>
                </c:pt>
                <c:pt idx="117">
                  <c:v>1815</c:v>
                </c:pt>
                <c:pt idx="118">
                  <c:v>1830</c:v>
                </c:pt>
                <c:pt idx="119">
                  <c:v>1845</c:v>
                </c:pt>
                <c:pt idx="120">
                  <c:v>1860</c:v>
                </c:pt>
                <c:pt idx="121">
                  <c:v>1875</c:v>
                </c:pt>
                <c:pt idx="122">
                  <c:v>1890</c:v>
                </c:pt>
                <c:pt idx="123">
                  <c:v>1905</c:v>
                </c:pt>
                <c:pt idx="124">
                  <c:v>1920</c:v>
                </c:pt>
                <c:pt idx="125">
                  <c:v>1935</c:v>
                </c:pt>
                <c:pt idx="126">
                  <c:v>1950</c:v>
                </c:pt>
                <c:pt idx="127">
                  <c:v>1965</c:v>
                </c:pt>
                <c:pt idx="128">
                  <c:v>1980</c:v>
                </c:pt>
                <c:pt idx="129">
                  <c:v>1995</c:v>
                </c:pt>
                <c:pt idx="130">
                  <c:v>2010</c:v>
                </c:pt>
                <c:pt idx="131">
                  <c:v>2025</c:v>
                </c:pt>
                <c:pt idx="132">
                  <c:v>2040</c:v>
                </c:pt>
                <c:pt idx="133">
                  <c:v>2055</c:v>
                </c:pt>
                <c:pt idx="134">
                  <c:v>2070</c:v>
                </c:pt>
                <c:pt idx="135">
                  <c:v>2085</c:v>
                </c:pt>
                <c:pt idx="136">
                  <c:v>2100</c:v>
                </c:pt>
                <c:pt idx="137">
                  <c:v>2115</c:v>
                </c:pt>
                <c:pt idx="138">
                  <c:v>2130</c:v>
                </c:pt>
                <c:pt idx="139">
                  <c:v>2145</c:v>
                </c:pt>
                <c:pt idx="140">
                  <c:v>2160</c:v>
                </c:pt>
                <c:pt idx="141">
                  <c:v>2175</c:v>
                </c:pt>
                <c:pt idx="142">
                  <c:v>2190</c:v>
                </c:pt>
                <c:pt idx="143">
                  <c:v>2205</c:v>
                </c:pt>
                <c:pt idx="144">
                  <c:v>2220</c:v>
                </c:pt>
                <c:pt idx="145">
                  <c:v>2235</c:v>
                </c:pt>
                <c:pt idx="146">
                  <c:v>2250</c:v>
                </c:pt>
                <c:pt idx="147">
                  <c:v>2265</c:v>
                </c:pt>
                <c:pt idx="148">
                  <c:v>2280</c:v>
                </c:pt>
                <c:pt idx="149">
                  <c:v>2295</c:v>
                </c:pt>
                <c:pt idx="150">
                  <c:v>2310</c:v>
                </c:pt>
                <c:pt idx="151">
                  <c:v>2325</c:v>
                </c:pt>
                <c:pt idx="152">
                  <c:v>2340</c:v>
                </c:pt>
                <c:pt idx="153">
                  <c:v>2355</c:v>
                </c:pt>
                <c:pt idx="154">
                  <c:v>2370</c:v>
                </c:pt>
                <c:pt idx="155">
                  <c:v>2385</c:v>
                </c:pt>
                <c:pt idx="156">
                  <c:v>2400</c:v>
                </c:pt>
                <c:pt idx="157">
                  <c:v>2415</c:v>
                </c:pt>
                <c:pt idx="158">
                  <c:v>2430</c:v>
                </c:pt>
                <c:pt idx="159">
                  <c:v>2445</c:v>
                </c:pt>
                <c:pt idx="160">
                  <c:v>2460</c:v>
                </c:pt>
                <c:pt idx="161">
                  <c:v>2475</c:v>
                </c:pt>
                <c:pt idx="162">
                  <c:v>2490</c:v>
                </c:pt>
                <c:pt idx="163">
                  <c:v>2505</c:v>
                </c:pt>
                <c:pt idx="164">
                  <c:v>2520</c:v>
                </c:pt>
                <c:pt idx="165">
                  <c:v>2535</c:v>
                </c:pt>
                <c:pt idx="166">
                  <c:v>2550</c:v>
                </c:pt>
                <c:pt idx="167">
                  <c:v>2565</c:v>
                </c:pt>
                <c:pt idx="168">
                  <c:v>2580</c:v>
                </c:pt>
                <c:pt idx="169">
                  <c:v>2595</c:v>
                </c:pt>
                <c:pt idx="170">
                  <c:v>2610</c:v>
                </c:pt>
                <c:pt idx="171">
                  <c:v>2625</c:v>
                </c:pt>
                <c:pt idx="172">
                  <c:v>2640</c:v>
                </c:pt>
                <c:pt idx="173">
                  <c:v>2655</c:v>
                </c:pt>
                <c:pt idx="174">
                  <c:v>2670</c:v>
                </c:pt>
                <c:pt idx="175">
                  <c:v>2685</c:v>
                </c:pt>
                <c:pt idx="176">
                  <c:v>2700</c:v>
                </c:pt>
                <c:pt idx="177">
                  <c:v>2715</c:v>
                </c:pt>
                <c:pt idx="178">
                  <c:v>2730</c:v>
                </c:pt>
                <c:pt idx="179">
                  <c:v>2745</c:v>
                </c:pt>
                <c:pt idx="180">
                  <c:v>2760</c:v>
                </c:pt>
                <c:pt idx="181">
                  <c:v>2775</c:v>
                </c:pt>
                <c:pt idx="182">
                  <c:v>2790</c:v>
                </c:pt>
                <c:pt idx="183">
                  <c:v>2805</c:v>
                </c:pt>
                <c:pt idx="184">
                  <c:v>2820</c:v>
                </c:pt>
                <c:pt idx="185">
                  <c:v>2835</c:v>
                </c:pt>
                <c:pt idx="186">
                  <c:v>2850</c:v>
                </c:pt>
                <c:pt idx="187">
                  <c:v>2865</c:v>
                </c:pt>
                <c:pt idx="188">
                  <c:v>2880</c:v>
                </c:pt>
                <c:pt idx="189">
                  <c:v>2895</c:v>
                </c:pt>
                <c:pt idx="190">
                  <c:v>2910</c:v>
                </c:pt>
                <c:pt idx="191">
                  <c:v>2925</c:v>
                </c:pt>
                <c:pt idx="192">
                  <c:v>2940</c:v>
                </c:pt>
                <c:pt idx="193">
                  <c:v>2955</c:v>
                </c:pt>
                <c:pt idx="194">
                  <c:v>2970</c:v>
                </c:pt>
                <c:pt idx="195">
                  <c:v>2985</c:v>
                </c:pt>
                <c:pt idx="196">
                  <c:v>3000</c:v>
                </c:pt>
                <c:pt idx="197">
                  <c:v>3015</c:v>
                </c:pt>
                <c:pt idx="198">
                  <c:v>3030</c:v>
                </c:pt>
                <c:pt idx="199">
                  <c:v>3045</c:v>
                </c:pt>
                <c:pt idx="200">
                  <c:v>3060</c:v>
                </c:pt>
                <c:pt idx="201">
                  <c:v>3075</c:v>
                </c:pt>
                <c:pt idx="202">
                  <c:v>3090</c:v>
                </c:pt>
                <c:pt idx="203">
                  <c:v>3105</c:v>
                </c:pt>
                <c:pt idx="204">
                  <c:v>3120</c:v>
                </c:pt>
                <c:pt idx="205">
                  <c:v>3135</c:v>
                </c:pt>
                <c:pt idx="206">
                  <c:v>3150</c:v>
                </c:pt>
                <c:pt idx="207">
                  <c:v>3165</c:v>
                </c:pt>
                <c:pt idx="208">
                  <c:v>3180</c:v>
                </c:pt>
                <c:pt idx="209">
                  <c:v>3195</c:v>
                </c:pt>
                <c:pt idx="210">
                  <c:v>3210</c:v>
                </c:pt>
                <c:pt idx="211">
                  <c:v>3225</c:v>
                </c:pt>
                <c:pt idx="212">
                  <c:v>3240</c:v>
                </c:pt>
                <c:pt idx="213">
                  <c:v>3255</c:v>
                </c:pt>
                <c:pt idx="214">
                  <c:v>3270</c:v>
                </c:pt>
                <c:pt idx="215">
                  <c:v>3285</c:v>
                </c:pt>
                <c:pt idx="216">
                  <c:v>3300</c:v>
                </c:pt>
                <c:pt idx="217">
                  <c:v>3315</c:v>
                </c:pt>
                <c:pt idx="218">
                  <c:v>3330</c:v>
                </c:pt>
                <c:pt idx="219">
                  <c:v>3345</c:v>
                </c:pt>
                <c:pt idx="220">
                  <c:v>3360</c:v>
                </c:pt>
                <c:pt idx="221">
                  <c:v>3375</c:v>
                </c:pt>
                <c:pt idx="222">
                  <c:v>3390</c:v>
                </c:pt>
                <c:pt idx="223">
                  <c:v>3405</c:v>
                </c:pt>
                <c:pt idx="224">
                  <c:v>3420</c:v>
                </c:pt>
                <c:pt idx="225">
                  <c:v>3435</c:v>
                </c:pt>
                <c:pt idx="226">
                  <c:v>3450</c:v>
                </c:pt>
                <c:pt idx="227">
                  <c:v>3465</c:v>
                </c:pt>
                <c:pt idx="228">
                  <c:v>3480</c:v>
                </c:pt>
                <c:pt idx="229">
                  <c:v>3495</c:v>
                </c:pt>
                <c:pt idx="230">
                  <c:v>3510</c:v>
                </c:pt>
                <c:pt idx="231">
                  <c:v>3525</c:v>
                </c:pt>
                <c:pt idx="232">
                  <c:v>3540</c:v>
                </c:pt>
                <c:pt idx="233">
                  <c:v>3555</c:v>
                </c:pt>
                <c:pt idx="234">
                  <c:v>3570</c:v>
                </c:pt>
                <c:pt idx="235">
                  <c:v>3585</c:v>
                </c:pt>
                <c:pt idx="236">
                  <c:v>3600</c:v>
                </c:pt>
                <c:pt idx="237">
                  <c:v>3615</c:v>
                </c:pt>
                <c:pt idx="238">
                  <c:v>3630</c:v>
                </c:pt>
                <c:pt idx="239">
                  <c:v>3645</c:v>
                </c:pt>
                <c:pt idx="240">
                  <c:v>3660</c:v>
                </c:pt>
                <c:pt idx="241">
                  <c:v>3675</c:v>
                </c:pt>
                <c:pt idx="242">
                  <c:v>3690</c:v>
                </c:pt>
                <c:pt idx="243">
                  <c:v>3705</c:v>
                </c:pt>
                <c:pt idx="244">
                  <c:v>3720</c:v>
                </c:pt>
                <c:pt idx="245">
                  <c:v>3735</c:v>
                </c:pt>
                <c:pt idx="246">
                  <c:v>3750</c:v>
                </c:pt>
                <c:pt idx="247">
                  <c:v>3765</c:v>
                </c:pt>
                <c:pt idx="248">
                  <c:v>3780</c:v>
                </c:pt>
                <c:pt idx="249">
                  <c:v>3795</c:v>
                </c:pt>
                <c:pt idx="250">
                  <c:v>3810</c:v>
                </c:pt>
                <c:pt idx="251">
                  <c:v>3825</c:v>
                </c:pt>
                <c:pt idx="252">
                  <c:v>3840</c:v>
                </c:pt>
                <c:pt idx="253">
                  <c:v>3855</c:v>
                </c:pt>
                <c:pt idx="254">
                  <c:v>3870</c:v>
                </c:pt>
                <c:pt idx="255">
                  <c:v>3885</c:v>
                </c:pt>
                <c:pt idx="256">
                  <c:v>3900</c:v>
                </c:pt>
                <c:pt idx="257">
                  <c:v>3915</c:v>
                </c:pt>
                <c:pt idx="258">
                  <c:v>3930</c:v>
                </c:pt>
                <c:pt idx="259">
                  <c:v>3945</c:v>
                </c:pt>
                <c:pt idx="260">
                  <c:v>3960</c:v>
                </c:pt>
                <c:pt idx="261">
                  <c:v>3975</c:v>
                </c:pt>
                <c:pt idx="262">
                  <c:v>3990</c:v>
                </c:pt>
                <c:pt idx="263">
                  <c:v>4005</c:v>
                </c:pt>
                <c:pt idx="264">
                  <c:v>4020</c:v>
                </c:pt>
                <c:pt idx="265">
                  <c:v>4035</c:v>
                </c:pt>
                <c:pt idx="266">
                  <c:v>4050</c:v>
                </c:pt>
                <c:pt idx="267">
                  <c:v>4065</c:v>
                </c:pt>
                <c:pt idx="268">
                  <c:v>4080</c:v>
                </c:pt>
                <c:pt idx="269">
                  <c:v>4095</c:v>
                </c:pt>
                <c:pt idx="270">
                  <c:v>4110</c:v>
                </c:pt>
                <c:pt idx="271">
                  <c:v>4125</c:v>
                </c:pt>
                <c:pt idx="272">
                  <c:v>4140</c:v>
                </c:pt>
                <c:pt idx="273">
                  <c:v>4155</c:v>
                </c:pt>
                <c:pt idx="274">
                  <c:v>4170</c:v>
                </c:pt>
                <c:pt idx="275">
                  <c:v>4185</c:v>
                </c:pt>
                <c:pt idx="276">
                  <c:v>4200</c:v>
                </c:pt>
                <c:pt idx="277">
                  <c:v>4215</c:v>
                </c:pt>
                <c:pt idx="278">
                  <c:v>4230</c:v>
                </c:pt>
                <c:pt idx="279">
                  <c:v>4245</c:v>
                </c:pt>
                <c:pt idx="280">
                  <c:v>4260</c:v>
                </c:pt>
                <c:pt idx="281">
                  <c:v>4275</c:v>
                </c:pt>
                <c:pt idx="282">
                  <c:v>4290</c:v>
                </c:pt>
                <c:pt idx="283">
                  <c:v>4305</c:v>
                </c:pt>
                <c:pt idx="284">
                  <c:v>4320</c:v>
                </c:pt>
                <c:pt idx="285">
                  <c:v>4335</c:v>
                </c:pt>
                <c:pt idx="286">
                  <c:v>4350</c:v>
                </c:pt>
                <c:pt idx="287">
                  <c:v>4365</c:v>
                </c:pt>
              </c:numCache>
            </c:numRef>
          </c:xVal>
          <c:yVal>
            <c:numRef>
              <c:f>POND1!$I$6:$I$293</c:f>
              <c:numCache>
                <c:formatCode>General</c:formatCode>
                <c:ptCount val="288"/>
                <c:pt idx="0">
                  <c:v>8.93</c:v>
                </c:pt>
                <c:pt idx="1">
                  <c:v>7.89</c:v>
                </c:pt>
                <c:pt idx="2">
                  <c:v>8.92</c:v>
                </c:pt>
                <c:pt idx="3">
                  <c:v>8.69</c:v>
                </c:pt>
                <c:pt idx="4">
                  <c:v>9.39</c:v>
                </c:pt>
                <c:pt idx="5">
                  <c:v>9.3800000000000008</c:v>
                </c:pt>
                <c:pt idx="6">
                  <c:v>9.56</c:v>
                </c:pt>
                <c:pt idx="7">
                  <c:v>9.4600000000000026</c:v>
                </c:pt>
                <c:pt idx="8">
                  <c:v>9.42</c:v>
                </c:pt>
                <c:pt idx="9">
                  <c:v>9.43</c:v>
                </c:pt>
                <c:pt idx="10">
                  <c:v>9.61</c:v>
                </c:pt>
                <c:pt idx="11">
                  <c:v>9.59</c:v>
                </c:pt>
                <c:pt idx="12">
                  <c:v>9.52</c:v>
                </c:pt>
                <c:pt idx="13">
                  <c:v>9.5500000000000007</c:v>
                </c:pt>
                <c:pt idx="14">
                  <c:v>9.4</c:v>
                </c:pt>
                <c:pt idx="15">
                  <c:v>9.5400000000000009</c:v>
                </c:pt>
                <c:pt idx="16">
                  <c:v>9.7399999999999984</c:v>
                </c:pt>
                <c:pt idx="17">
                  <c:v>9.620000000000001</c:v>
                </c:pt>
                <c:pt idx="18">
                  <c:v>9.5500000000000007</c:v>
                </c:pt>
                <c:pt idx="19">
                  <c:v>9.4</c:v>
                </c:pt>
                <c:pt idx="20">
                  <c:v>9.57</c:v>
                </c:pt>
                <c:pt idx="21">
                  <c:v>9.5300000000000011</c:v>
                </c:pt>
                <c:pt idx="22">
                  <c:v>9.65</c:v>
                </c:pt>
                <c:pt idx="23">
                  <c:v>9.61</c:v>
                </c:pt>
                <c:pt idx="24">
                  <c:v>9.5400000000000009</c:v>
                </c:pt>
                <c:pt idx="25">
                  <c:v>9.49</c:v>
                </c:pt>
                <c:pt idx="26">
                  <c:v>9.42</c:v>
                </c:pt>
                <c:pt idx="27">
                  <c:v>9.4600000000000026</c:v>
                </c:pt>
                <c:pt idx="28">
                  <c:v>9.52</c:v>
                </c:pt>
                <c:pt idx="29">
                  <c:v>9.44</c:v>
                </c:pt>
                <c:pt idx="30">
                  <c:v>9.3600000000000048</c:v>
                </c:pt>
                <c:pt idx="31">
                  <c:v>9.5500000000000007</c:v>
                </c:pt>
                <c:pt idx="32">
                  <c:v>9.52</c:v>
                </c:pt>
                <c:pt idx="33">
                  <c:v>9.42</c:v>
                </c:pt>
                <c:pt idx="34">
                  <c:v>9.43</c:v>
                </c:pt>
                <c:pt idx="35">
                  <c:v>9.3800000000000008</c:v>
                </c:pt>
                <c:pt idx="36">
                  <c:v>9.350000000000005</c:v>
                </c:pt>
                <c:pt idx="37">
                  <c:v>9.26</c:v>
                </c:pt>
                <c:pt idx="38">
                  <c:v>9.19</c:v>
                </c:pt>
                <c:pt idx="39">
                  <c:v>9.09</c:v>
                </c:pt>
                <c:pt idx="40">
                  <c:v>9.0400000000000009</c:v>
                </c:pt>
                <c:pt idx="41">
                  <c:v>8.99</c:v>
                </c:pt>
                <c:pt idx="42">
                  <c:v>9.15</c:v>
                </c:pt>
                <c:pt idx="43">
                  <c:v>9.0400000000000009</c:v>
                </c:pt>
                <c:pt idx="44">
                  <c:v>9.11</c:v>
                </c:pt>
                <c:pt idx="45">
                  <c:v>9.16</c:v>
                </c:pt>
                <c:pt idx="46">
                  <c:v>9.07</c:v>
                </c:pt>
                <c:pt idx="47">
                  <c:v>9.02</c:v>
                </c:pt>
                <c:pt idx="48">
                  <c:v>9.11</c:v>
                </c:pt>
                <c:pt idx="49">
                  <c:v>9.07</c:v>
                </c:pt>
                <c:pt idx="50">
                  <c:v>9</c:v>
                </c:pt>
                <c:pt idx="51">
                  <c:v>8.93</c:v>
                </c:pt>
                <c:pt idx="52">
                  <c:v>8.56</c:v>
                </c:pt>
                <c:pt idx="53">
                  <c:v>8.49</c:v>
                </c:pt>
                <c:pt idx="54">
                  <c:v>8.4600000000000026</c:v>
                </c:pt>
                <c:pt idx="55">
                  <c:v>8.39</c:v>
                </c:pt>
                <c:pt idx="56">
                  <c:v>8.27</c:v>
                </c:pt>
                <c:pt idx="57">
                  <c:v>8.07</c:v>
                </c:pt>
                <c:pt idx="58">
                  <c:v>7.99</c:v>
                </c:pt>
                <c:pt idx="59">
                  <c:v>7.75</c:v>
                </c:pt>
                <c:pt idx="60">
                  <c:v>7.58</c:v>
                </c:pt>
                <c:pt idx="61">
                  <c:v>7.49</c:v>
                </c:pt>
                <c:pt idx="62">
                  <c:v>7.42</c:v>
                </c:pt>
                <c:pt idx="63">
                  <c:v>7.3599999999999985</c:v>
                </c:pt>
                <c:pt idx="64">
                  <c:v>7.3199999999999985</c:v>
                </c:pt>
                <c:pt idx="65">
                  <c:v>7.2700000000000014</c:v>
                </c:pt>
                <c:pt idx="66">
                  <c:v>7.23</c:v>
                </c:pt>
                <c:pt idx="67">
                  <c:v>7.21</c:v>
                </c:pt>
                <c:pt idx="68">
                  <c:v>7.18</c:v>
                </c:pt>
                <c:pt idx="69">
                  <c:v>7.1599999999999975</c:v>
                </c:pt>
                <c:pt idx="70">
                  <c:v>7.1499999999999995</c:v>
                </c:pt>
                <c:pt idx="71">
                  <c:v>7.1499999999999995</c:v>
                </c:pt>
                <c:pt idx="72">
                  <c:v>7.14</c:v>
                </c:pt>
                <c:pt idx="73">
                  <c:v>7.13</c:v>
                </c:pt>
                <c:pt idx="74">
                  <c:v>7.1099999999999985</c:v>
                </c:pt>
                <c:pt idx="75">
                  <c:v>7.1099999999999985</c:v>
                </c:pt>
                <c:pt idx="76">
                  <c:v>7.1099999999999985</c:v>
                </c:pt>
                <c:pt idx="77">
                  <c:v>7.1</c:v>
                </c:pt>
                <c:pt idx="78">
                  <c:v>7.1099999999999985</c:v>
                </c:pt>
                <c:pt idx="79">
                  <c:v>7.1099999999999985</c:v>
                </c:pt>
                <c:pt idx="80">
                  <c:v>7.1199999999999974</c:v>
                </c:pt>
                <c:pt idx="81">
                  <c:v>7.14</c:v>
                </c:pt>
                <c:pt idx="82">
                  <c:v>7.1599999999999975</c:v>
                </c:pt>
                <c:pt idx="83">
                  <c:v>7.21</c:v>
                </c:pt>
                <c:pt idx="84">
                  <c:v>7.26</c:v>
                </c:pt>
                <c:pt idx="85">
                  <c:v>7.34</c:v>
                </c:pt>
                <c:pt idx="86">
                  <c:v>7.44</c:v>
                </c:pt>
                <c:pt idx="87">
                  <c:v>7.6099999999999985</c:v>
                </c:pt>
                <c:pt idx="88">
                  <c:v>7.8</c:v>
                </c:pt>
                <c:pt idx="89">
                  <c:v>7.7</c:v>
                </c:pt>
                <c:pt idx="90">
                  <c:v>7.1</c:v>
                </c:pt>
                <c:pt idx="91">
                  <c:v>7.1099999999999985</c:v>
                </c:pt>
                <c:pt idx="92">
                  <c:v>8.26</c:v>
                </c:pt>
                <c:pt idx="93">
                  <c:v>7.31</c:v>
                </c:pt>
                <c:pt idx="94">
                  <c:v>7.31</c:v>
                </c:pt>
                <c:pt idx="95">
                  <c:v>8.2800000000000011</c:v>
                </c:pt>
                <c:pt idx="96">
                  <c:v>7.9300000000000024</c:v>
                </c:pt>
                <c:pt idx="97">
                  <c:v>7.42</c:v>
                </c:pt>
                <c:pt idx="98">
                  <c:v>8.3000000000000007</c:v>
                </c:pt>
                <c:pt idx="99">
                  <c:v>8.850000000000005</c:v>
                </c:pt>
                <c:pt idx="100">
                  <c:v>8.43</c:v>
                </c:pt>
                <c:pt idx="101">
                  <c:v>9.02</c:v>
                </c:pt>
                <c:pt idx="102">
                  <c:v>8.2200000000000006</c:v>
                </c:pt>
                <c:pt idx="103">
                  <c:v>9.0400000000000009</c:v>
                </c:pt>
                <c:pt idx="104">
                  <c:v>9.2100000000000009</c:v>
                </c:pt>
                <c:pt idx="105">
                  <c:v>8.7399999999999984</c:v>
                </c:pt>
                <c:pt idx="106">
                  <c:v>8.7900000000000009</c:v>
                </c:pt>
                <c:pt idx="107">
                  <c:v>8.9700000000000006</c:v>
                </c:pt>
                <c:pt idx="108">
                  <c:v>8.350000000000005</c:v>
                </c:pt>
                <c:pt idx="109">
                  <c:v>9.11</c:v>
                </c:pt>
                <c:pt idx="110">
                  <c:v>9.0400000000000009</c:v>
                </c:pt>
                <c:pt idx="111">
                  <c:v>8.98</c:v>
                </c:pt>
                <c:pt idx="112">
                  <c:v>9.129999999999999</c:v>
                </c:pt>
                <c:pt idx="113">
                  <c:v>9.2100000000000009</c:v>
                </c:pt>
                <c:pt idx="114">
                  <c:v>9</c:v>
                </c:pt>
                <c:pt idx="115">
                  <c:v>8.98</c:v>
                </c:pt>
                <c:pt idx="116">
                  <c:v>8.9500000000000028</c:v>
                </c:pt>
                <c:pt idx="117">
                  <c:v>9.07</c:v>
                </c:pt>
                <c:pt idx="118">
                  <c:v>9.16</c:v>
                </c:pt>
                <c:pt idx="119">
                  <c:v>9.3000000000000007</c:v>
                </c:pt>
                <c:pt idx="120">
                  <c:v>9.2200000000000006</c:v>
                </c:pt>
                <c:pt idx="121">
                  <c:v>9.2100000000000009</c:v>
                </c:pt>
                <c:pt idx="122">
                  <c:v>9.2100000000000009</c:v>
                </c:pt>
                <c:pt idx="123">
                  <c:v>9.16</c:v>
                </c:pt>
                <c:pt idx="124">
                  <c:v>9.01</c:v>
                </c:pt>
                <c:pt idx="125">
                  <c:v>8.99</c:v>
                </c:pt>
                <c:pt idx="126">
                  <c:v>9.25</c:v>
                </c:pt>
                <c:pt idx="127">
                  <c:v>8.7800000000000011</c:v>
                </c:pt>
                <c:pt idx="128">
                  <c:v>8.81</c:v>
                </c:pt>
                <c:pt idx="129">
                  <c:v>9.15</c:v>
                </c:pt>
                <c:pt idx="130">
                  <c:v>9.09</c:v>
                </c:pt>
                <c:pt idx="131">
                  <c:v>9.07</c:v>
                </c:pt>
                <c:pt idx="132">
                  <c:v>9.120000000000001</c:v>
                </c:pt>
                <c:pt idx="133">
                  <c:v>9.120000000000001</c:v>
                </c:pt>
                <c:pt idx="134">
                  <c:v>8.9</c:v>
                </c:pt>
                <c:pt idx="135">
                  <c:v>8.69</c:v>
                </c:pt>
                <c:pt idx="136">
                  <c:v>8.66</c:v>
                </c:pt>
                <c:pt idx="137">
                  <c:v>8.48</c:v>
                </c:pt>
                <c:pt idx="138">
                  <c:v>8.7100000000000009</c:v>
                </c:pt>
                <c:pt idx="139">
                  <c:v>8.9</c:v>
                </c:pt>
                <c:pt idx="140">
                  <c:v>8.7200000000000006</c:v>
                </c:pt>
                <c:pt idx="141">
                  <c:v>8.91</c:v>
                </c:pt>
                <c:pt idx="142">
                  <c:v>8.8800000000000008</c:v>
                </c:pt>
                <c:pt idx="143">
                  <c:v>8.94</c:v>
                </c:pt>
                <c:pt idx="144">
                  <c:v>8.8800000000000008</c:v>
                </c:pt>
                <c:pt idx="145">
                  <c:v>8.75</c:v>
                </c:pt>
                <c:pt idx="146">
                  <c:v>8.6399999999999988</c:v>
                </c:pt>
                <c:pt idx="147">
                  <c:v>8.3600000000000048</c:v>
                </c:pt>
                <c:pt idx="148">
                  <c:v>7.87</c:v>
                </c:pt>
                <c:pt idx="149">
                  <c:v>8.19</c:v>
                </c:pt>
                <c:pt idx="150">
                  <c:v>7.95</c:v>
                </c:pt>
                <c:pt idx="151">
                  <c:v>7.6599999999999975</c:v>
                </c:pt>
                <c:pt idx="152">
                  <c:v>7.63</c:v>
                </c:pt>
                <c:pt idx="153">
                  <c:v>7.39</c:v>
                </c:pt>
                <c:pt idx="154">
                  <c:v>7.3599999999999985</c:v>
                </c:pt>
                <c:pt idx="155">
                  <c:v>7.35</c:v>
                </c:pt>
                <c:pt idx="156">
                  <c:v>7.31</c:v>
                </c:pt>
                <c:pt idx="157">
                  <c:v>7.3</c:v>
                </c:pt>
                <c:pt idx="158">
                  <c:v>7.33</c:v>
                </c:pt>
                <c:pt idx="159">
                  <c:v>7.31</c:v>
                </c:pt>
                <c:pt idx="160">
                  <c:v>7.31</c:v>
                </c:pt>
                <c:pt idx="161">
                  <c:v>7.28</c:v>
                </c:pt>
                <c:pt idx="162">
                  <c:v>7.26</c:v>
                </c:pt>
                <c:pt idx="163">
                  <c:v>7.25</c:v>
                </c:pt>
                <c:pt idx="164">
                  <c:v>7.23</c:v>
                </c:pt>
                <c:pt idx="165">
                  <c:v>7.2</c:v>
                </c:pt>
                <c:pt idx="166">
                  <c:v>7.17</c:v>
                </c:pt>
                <c:pt idx="167">
                  <c:v>7.1199999999999974</c:v>
                </c:pt>
                <c:pt idx="168">
                  <c:v>7.08</c:v>
                </c:pt>
                <c:pt idx="169">
                  <c:v>7.05</c:v>
                </c:pt>
                <c:pt idx="170">
                  <c:v>7.03</c:v>
                </c:pt>
                <c:pt idx="171">
                  <c:v>7.02</c:v>
                </c:pt>
                <c:pt idx="172">
                  <c:v>7.01</c:v>
                </c:pt>
                <c:pt idx="173">
                  <c:v>7.01</c:v>
                </c:pt>
                <c:pt idx="174">
                  <c:v>7</c:v>
                </c:pt>
                <c:pt idx="175">
                  <c:v>7</c:v>
                </c:pt>
                <c:pt idx="176">
                  <c:v>6.98</c:v>
                </c:pt>
                <c:pt idx="177">
                  <c:v>7</c:v>
                </c:pt>
                <c:pt idx="178">
                  <c:v>7.03</c:v>
                </c:pt>
                <c:pt idx="179">
                  <c:v>7.07</c:v>
                </c:pt>
                <c:pt idx="180">
                  <c:v>7.1599999999999975</c:v>
                </c:pt>
                <c:pt idx="181">
                  <c:v>7.24</c:v>
                </c:pt>
                <c:pt idx="182">
                  <c:v>7.38</c:v>
                </c:pt>
                <c:pt idx="183">
                  <c:v>7.17</c:v>
                </c:pt>
                <c:pt idx="184">
                  <c:v>6.95</c:v>
                </c:pt>
                <c:pt idx="185">
                  <c:v>6.92</c:v>
                </c:pt>
                <c:pt idx="186">
                  <c:v>6.96</c:v>
                </c:pt>
                <c:pt idx="187">
                  <c:v>7.02</c:v>
                </c:pt>
                <c:pt idx="188">
                  <c:v>7.05</c:v>
                </c:pt>
                <c:pt idx="189">
                  <c:v>7.1199999999999974</c:v>
                </c:pt>
                <c:pt idx="190">
                  <c:v>7.08</c:v>
                </c:pt>
                <c:pt idx="191">
                  <c:v>7.1199999999999974</c:v>
                </c:pt>
                <c:pt idx="192">
                  <c:v>7.1099999999999985</c:v>
                </c:pt>
                <c:pt idx="193">
                  <c:v>7.1199999999999974</c:v>
                </c:pt>
                <c:pt idx="194">
                  <c:v>7.1</c:v>
                </c:pt>
                <c:pt idx="195">
                  <c:v>7.44</c:v>
                </c:pt>
                <c:pt idx="196">
                  <c:v>7.3</c:v>
                </c:pt>
                <c:pt idx="197">
                  <c:v>7.38</c:v>
                </c:pt>
                <c:pt idx="198">
                  <c:v>8.0300000000000011</c:v>
                </c:pt>
                <c:pt idx="199">
                  <c:v>7.6199999999999974</c:v>
                </c:pt>
                <c:pt idx="200">
                  <c:v>8.7299999999999986</c:v>
                </c:pt>
                <c:pt idx="201">
                  <c:v>7.4</c:v>
                </c:pt>
                <c:pt idx="202">
                  <c:v>7.44</c:v>
                </c:pt>
                <c:pt idx="203">
                  <c:v>9.17</c:v>
                </c:pt>
                <c:pt idx="204">
                  <c:v>7.34</c:v>
                </c:pt>
                <c:pt idx="205">
                  <c:v>9.4600000000000026</c:v>
                </c:pt>
                <c:pt idx="206">
                  <c:v>9.2000000000000011</c:v>
                </c:pt>
                <c:pt idx="207">
                  <c:v>9.0400000000000009</c:v>
                </c:pt>
                <c:pt idx="208">
                  <c:v>9.4600000000000026</c:v>
                </c:pt>
                <c:pt idx="209">
                  <c:v>7.9300000000000024</c:v>
                </c:pt>
                <c:pt idx="210">
                  <c:v>9.4700000000000006</c:v>
                </c:pt>
                <c:pt idx="211">
                  <c:v>9.39</c:v>
                </c:pt>
                <c:pt idx="212">
                  <c:v>9.350000000000005</c:v>
                </c:pt>
                <c:pt idx="213">
                  <c:v>9.4</c:v>
                </c:pt>
                <c:pt idx="214">
                  <c:v>9.42</c:v>
                </c:pt>
                <c:pt idx="215">
                  <c:v>9.32</c:v>
                </c:pt>
                <c:pt idx="216">
                  <c:v>9.4</c:v>
                </c:pt>
                <c:pt idx="217">
                  <c:v>9.42</c:v>
                </c:pt>
                <c:pt idx="218">
                  <c:v>9.43</c:v>
                </c:pt>
                <c:pt idx="219">
                  <c:v>9.4500000000000028</c:v>
                </c:pt>
                <c:pt idx="220">
                  <c:v>9.33</c:v>
                </c:pt>
                <c:pt idx="221">
                  <c:v>9.3800000000000008</c:v>
                </c:pt>
                <c:pt idx="222">
                  <c:v>9.17</c:v>
                </c:pt>
                <c:pt idx="223">
                  <c:v>9.3000000000000007</c:v>
                </c:pt>
                <c:pt idx="224">
                  <c:v>9.25</c:v>
                </c:pt>
                <c:pt idx="225">
                  <c:v>9.2900000000000009</c:v>
                </c:pt>
                <c:pt idx="226">
                  <c:v>9.25</c:v>
                </c:pt>
                <c:pt idx="227">
                  <c:v>9.17</c:v>
                </c:pt>
                <c:pt idx="228">
                  <c:v>9.16</c:v>
                </c:pt>
                <c:pt idx="229">
                  <c:v>8.7200000000000006</c:v>
                </c:pt>
                <c:pt idx="230">
                  <c:v>8.89</c:v>
                </c:pt>
                <c:pt idx="231">
                  <c:v>8.9</c:v>
                </c:pt>
                <c:pt idx="232">
                  <c:v>8.84</c:v>
                </c:pt>
                <c:pt idx="233">
                  <c:v>8.7900000000000009</c:v>
                </c:pt>
                <c:pt idx="234">
                  <c:v>8.5</c:v>
                </c:pt>
                <c:pt idx="235">
                  <c:v>7.9700000000000024</c:v>
                </c:pt>
                <c:pt idx="236">
                  <c:v>8.02</c:v>
                </c:pt>
                <c:pt idx="237">
                  <c:v>8</c:v>
                </c:pt>
                <c:pt idx="238">
                  <c:v>8.84</c:v>
                </c:pt>
                <c:pt idx="239">
                  <c:v>9.15</c:v>
                </c:pt>
                <c:pt idx="240">
                  <c:v>9.02</c:v>
                </c:pt>
                <c:pt idx="241">
                  <c:v>8.7000000000000011</c:v>
                </c:pt>
                <c:pt idx="242">
                  <c:v>7.1</c:v>
                </c:pt>
                <c:pt idx="243">
                  <c:v>7.08</c:v>
                </c:pt>
                <c:pt idx="244">
                  <c:v>7.24</c:v>
                </c:pt>
                <c:pt idx="245">
                  <c:v>7.1</c:v>
                </c:pt>
                <c:pt idx="246">
                  <c:v>7</c:v>
                </c:pt>
                <c:pt idx="247">
                  <c:v>6.94</c:v>
                </c:pt>
                <c:pt idx="248">
                  <c:v>7</c:v>
                </c:pt>
                <c:pt idx="249">
                  <c:v>7.1499999999999995</c:v>
                </c:pt>
                <c:pt idx="250">
                  <c:v>7.35</c:v>
                </c:pt>
                <c:pt idx="251">
                  <c:v>7.28</c:v>
                </c:pt>
                <c:pt idx="252">
                  <c:v>7.25</c:v>
                </c:pt>
                <c:pt idx="253">
                  <c:v>7.23</c:v>
                </c:pt>
                <c:pt idx="254">
                  <c:v>7.21</c:v>
                </c:pt>
                <c:pt idx="255">
                  <c:v>7.21</c:v>
                </c:pt>
                <c:pt idx="256">
                  <c:v>7.21</c:v>
                </c:pt>
                <c:pt idx="257">
                  <c:v>7.1599999999999975</c:v>
                </c:pt>
                <c:pt idx="258">
                  <c:v>7.14</c:v>
                </c:pt>
                <c:pt idx="259">
                  <c:v>7.13</c:v>
                </c:pt>
                <c:pt idx="260">
                  <c:v>7.03</c:v>
                </c:pt>
                <c:pt idx="261">
                  <c:v>7.05</c:v>
                </c:pt>
                <c:pt idx="262">
                  <c:v>7.09</c:v>
                </c:pt>
                <c:pt idx="263">
                  <c:v>7.04</c:v>
                </c:pt>
                <c:pt idx="264">
                  <c:v>7.02</c:v>
                </c:pt>
                <c:pt idx="265">
                  <c:v>6.9700000000000024</c:v>
                </c:pt>
                <c:pt idx="266">
                  <c:v>6.9700000000000024</c:v>
                </c:pt>
                <c:pt idx="267">
                  <c:v>6.98</c:v>
                </c:pt>
                <c:pt idx="268">
                  <c:v>6.9700000000000024</c:v>
                </c:pt>
                <c:pt idx="269">
                  <c:v>6.95</c:v>
                </c:pt>
                <c:pt idx="270">
                  <c:v>6.94</c:v>
                </c:pt>
                <c:pt idx="271">
                  <c:v>6.94</c:v>
                </c:pt>
                <c:pt idx="272">
                  <c:v>6.94</c:v>
                </c:pt>
                <c:pt idx="273">
                  <c:v>6.9700000000000024</c:v>
                </c:pt>
                <c:pt idx="274">
                  <c:v>7.01</c:v>
                </c:pt>
                <c:pt idx="275">
                  <c:v>7.1099999999999985</c:v>
                </c:pt>
                <c:pt idx="276">
                  <c:v>7</c:v>
                </c:pt>
                <c:pt idx="277">
                  <c:v>6.95</c:v>
                </c:pt>
                <c:pt idx="278">
                  <c:v>6.99</c:v>
                </c:pt>
                <c:pt idx="279">
                  <c:v>6.99</c:v>
                </c:pt>
                <c:pt idx="280">
                  <c:v>7.02</c:v>
                </c:pt>
                <c:pt idx="281">
                  <c:v>7.04</c:v>
                </c:pt>
                <c:pt idx="282">
                  <c:v>7.14</c:v>
                </c:pt>
                <c:pt idx="283">
                  <c:v>7.3</c:v>
                </c:pt>
                <c:pt idx="284">
                  <c:v>7.81</c:v>
                </c:pt>
                <c:pt idx="285">
                  <c:v>7.28</c:v>
                </c:pt>
                <c:pt idx="286">
                  <c:v>7.34</c:v>
                </c:pt>
                <c:pt idx="287">
                  <c:v>7.6</c:v>
                </c:pt>
              </c:numCache>
            </c:numRef>
          </c:yVal>
        </c:ser>
        <c:axId val="81196544"/>
        <c:axId val="81481728"/>
      </c:scatterChart>
      <c:valAx>
        <c:axId val="81196544"/>
        <c:scaling>
          <c:orientation val="minMax"/>
          <c:max val="4320"/>
        </c:scaling>
        <c:axPos val="b"/>
        <c:numFmt formatCode="#,##0" sourceLinked="0"/>
        <c:majorTickMark val="in"/>
        <c:tickLblPos val="none"/>
        <c:spPr>
          <a:ln>
            <a:solidFill>
              <a:sysClr val="windowText" lastClr="000000"/>
            </a:solidFill>
          </a:ln>
        </c:spPr>
        <c:crossAx val="81481728"/>
        <c:crosses val="autoZero"/>
        <c:crossBetween val="midCat"/>
        <c:majorUnit val="360"/>
        <c:minorUnit val="180"/>
      </c:valAx>
      <c:valAx>
        <c:axId val="81481728"/>
        <c:scaling>
          <c:orientation val="minMax"/>
          <c:max val="12"/>
          <c:min val="6"/>
        </c:scaling>
        <c:axPos val="l"/>
        <c:numFmt formatCode="General" sourceLinked="1"/>
        <c:majorTickMark val="in"/>
        <c:minorTickMark val="in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defRPr>
            </a:pPr>
            <a:endParaRPr lang="en-US"/>
          </a:p>
        </c:txPr>
        <c:crossAx val="81196544"/>
        <c:crosses val="autoZero"/>
        <c:crossBetween val="midCat"/>
        <c:majorUnit val="1"/>
        <c:minorUnit val="0.5"/>
      </c:valAx>
      <c:spPr>
        <a:ln w="12700">
          <a:solidFill>
            <a:schemeClr val="tx1"/>
          </a:solidFill>
          <a:prstDash val="solid"/>
        </a:ln>
      </c:spPr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0"/>
          <c:order val="0"/>
          <c:spPr>
            <a:ln w="28575">
              <a:solidFill>
                <a:srgbClr val="3333CC"/>
              </a:solidFill>
            </a:ln>
          </c:spPr>
          <c:marker>
            <c:symbol val="none"/>
          </c:marker>
          <c:xVal>
            <c:numRef>
              <c:f>POND1!$D$6:$D$293</c:f>
              <c:numCache>
                <c:formatCode>0</c:formatCode>
                <c:ptCount val="288"/>
                <c:pt idx="0">
                  <c:v>60</c:v>
                </c:pt>
                <c:pt idx="1">
                  <c:v>75</c:v>
                </c:pt>
                <c:pt idx="2">
                  <c:v>90</c:v>
                </c:pt>
                <c:pt idx="3">
                  <c:v>105</c:v>
                </c:pt>
                <c:pt idx="4">
                  <c:v>120</c:v>
                </c:pt>
                <c:pt idx="5">
                  <c:v>135</c:v>
                </c:pt>
                <c:pt idx="6">
                  <c:v>150</c:v>
                </c:pt>
                <c:pt idx="7">
                  <c:v>165</c:v>
                </c:pt>
                <c:pt idx="8">
                  <c:v>180</c:v>
                </c:pt>
                <c:pt idx="9">
                  <c:v>195</c:v>
                </c:pt>
                <c:pt idx="10">
                  <c:v>210</c:v>
                </c:pt>
                <c:pt idx="11">
                  <c:v>225</c:v>
                </c:pt>
                <c:pt idx="12">
                  <c:v>240</c:v>
                </c:pt>
                <c:pt idx="13">
                  <c:v>255</c:v>
                </c:pt>
                <c:pt idx="14">
                  <c:v>270</c:v>
                </c:pt>
                <c:pt idx="15">
                  <c:v>285</c:v>
                </c:pt>
                <c:pt idx="16">
                  <c:v>300</c:v>
                </c:pt>
                <c:pt idx="17">
                  <c:v>315</c:v>
                </c:pt>
                <c:pt idx="18">
                  <c:v>330</c:v>
                </c:pt>
                <c:pt idx="19">
                  <c:v>345</c:v>
                </c:pt>
                <c:pt idx="20">
                  <c:v>360</c:v>
                </c:pt>
                <c:pt idx="21">
                  <c:v>375</c:v>
                </c:pt>
                <c:pt idx="22">
                  <c:v>390</c:v>
                </c:pt>
                <c:pt idx="23">
                  <c:v>405</c:v>
                </c:pt>
                <c:pt idx="24">
                  <c:v>420</c:v>
                </c:pt>
                <c:pt idx="25">
                  <c:v>435</c:v>
                </c:pt>
                <c:pt idx="26">
                  <c:v>450</c:v>
                </c:pt>
                <c:pt idx="27">
                  <c:v>465</c:v>
                </c:pt>
                <c:pt idx="28">
                  <c:v>480</c:v>
                </c:pt>
                <c:pt idx="29">
                  <c:v>495</c:v>
                </c:pt>
                <c:pt idx="30">
                  <c:v>510</c:v>
                </c:pt>
                <c:pt idx="31">
                  <c:v>525</c:v>
                </c:pt>
                <c:pt idx="32">
                  <c:v>540</c:v>
                </c:pt>
                <c:pt idx="33">
                  <c:v>555</c:v>
                </c:pt>
                <c:pt idx="34">
                  <c:v>570</c:v>
                </c:pt>
                <c:pt idx="35">
                  <c:v>585</c:v>
                </c:pt>
                <c:pt idx="36">
                  <c:v>600</c:v>
                </c:pt>
                <c:pt idx="37">
                  <c:v>615</c:v>
                </c:pt>
                <c:pt idx="38">
                  <c:v>630</c:v>
                </c:pt>
                <c:pt idx="39">
                  <c:v>645</c:v>
                </c:pt>
                <c:pt idx="40">
                  <c:v>660</c:v>
                </c:pt>
                <c:pt idx="41">
                  <c:v>675</c:v>
                </c:pt>
                <c:pt idx="42">
                  <c:v>690</c:v>
                </c:pt>
                <c:pt idx="43">
                  <c:v>705</c:v>
                </c:pt>
                <c:pt idx="44">
                  <c:v>720</c:v>
                </c:pt>
                <c:pt idx="45">
                  <c:v>735</c:v>
                </c:pt>
                <c:pt idx="46">
                  <c:v>750</c:v>
                </c:pt>
                <c:pt idx="47">
                  <c:v>765</c:v>
                </c:pt>
                <c:pt idx="48">
                  <c:v>780</c:v>
                </c:pt>
                <c:pt idx="49">
                  <c:v>795</c:v>
                </c:pt>
                <c:pt idx="50">
                  <c:v>810</c:v>
                </c:pt>
                <c:pt idx="51">
                  <c:v>825</c:v>
                </c:pt>
                <c:pt idx="52">
                  <c:v>840</c:v>
                </c:pt>
                <c:pt idx="53">
                  <c:v>855</c:v>
                </c:pt>
                <c:pt idx="54">
                  <c:v>870</c:v>
                </c:pt>
                <c:pt idx="55">
                  <c:v>885</c:v>
                </c:pt>
                <c:pt idx="56">
                  <c:v>900</c:v>
                </c:pt>
                <c:pt idx="57">
                  <c:v>915</c:v>
                </c:pt>
                <c:pt idx="58">
                  <c:v>930</c:v>
                </c:pt>
                <c:pt idx="59">
                  <c:v>945</c:v>
                </c:pt>
                <c:pt idx="60">
                  <c:v>960</c:v>
                </c:pt>
                <c:pt idx="61">
                  <c:v>975</c:v>
                </c:pt>
                <c:pt idx="62">
                  <c:v>990</c:v>
                </c:pt>
                <c:pt idx="63">
                  <c:v>1005</c:v>
                </c:pt>
                <c:pt idx="64">
                  <c:v>1020</c:v>
                </c:pt>
                <c:pt idx="65">
                  <c:v>1035</c:v>
                </c:pt>
                <c:pt idx="66">
                  <c:v>1050</c:v>
                </c:pt>
                <c:pt idx="67">
                  <c:v>1065</c:v>
                </c:pt>
                <c:pt idx="68">
                  <c:v>1080</c:v>
                </c:pt>
                <c:pt idx="69">
                  <c:v>1095</c:v>
                </c:pt>
                <c:pt idx="70">
                  <c:v>1110</c:v>
                </c:pt>
                <c:pt idx="71">
                  <c:v>1125</c:v>
                </c:pt>
                <c:pt idx="72">
                  <c:v>1140</c:v>
                </c:pt>
                <c:pt idx="73">
                  <c:v>1155</c:v>
                </c:pt>
                <c:pt idx="74">
                  <c:v>1170</c:v>
                </c:pt>
                <c:pt idx="75">
                  <c:v>1185</c:v>
                </c:pt>
                <c:pt idx="76">
                  <c:v>1200</c:v>
                </c:pt>
                <c:pt idx="77">
                  <c:v>1215</c:v>
                </c:pt>
                <c:pt idx="78">
                  <c:v>1230</c:v>
                </c:pt>
                <c:pt idx="79">
                  <c:v>1245</c:v>
                </c:pt>
                <c:pt idx="80">
                  <c:v>1260</c:v>
                </c:pt>
                <c:pt idx="81">
                  <c:v>1275</c:v>
                </c:pt>
                <c:pt idx="82">
                  <c:v>1290</c:v>
                </c:pt>
                <c:pt idx="83">
                  <c:v>1305</c:v>
                </c:pt>
                <c:pt idx="84">
                  <c:v>1320</c:v>
                </c:pt>
                <c:pt idx="85">
                  <c:v>1335</c:v>
                </c:pt>
                <c:pt idx="86">
                  <c:v>1350</c:v>
                </c:pt>
                <c:pt idx="87">
                  <c:v>1365</c:v>
                </c:pt>
                <c:pt idx="88">
                  <c:v>1380</c:v>
                </c:pt>
                <c:pt idx="89">
                  <c:v>1395</c:v>
                </c:pt>
                <c:pt idx="90">
                  <c:v>1410</c:v>
                </c:pt>
                <c:pt idx="91">
                  <c:v>1425</c:v>
                </c:pt>
                <c:pt idx="92">
                  <c:v>1440</c:v>
                </c:pt>
                <c:pt idx="93">
                  <c:v>1455</c:v>
                </c:pt>
                <c:pt idx="94">
                  <c:v>1470</c:v>
                </c:pt>
                <c:pt idx="95">
                  <c:v>1485</c:v>
                </c:pt>
                <c:pt idx="96">
                  <c:v>1500</c:v>
                </c:pt>
                <c:pt idx="97">
                  <c:v>1515</c:v>
                </c:pt>
                <c:pt idx="98">
                  <c:v>1530</c:v>
                </c:pt>
                <c:pt idx="99">
                  <c:v>1545</c:v>
                </c:pt>
                <c:pt idx="100">
                  <c:v>1560</c:v>
                </c:pt>
                <c:pt idx="101">
                  <c:v>1575</c:v>
                </c:pt>
                <c:pt idx="102">
                  <c:v>1590</c:v>
                </c:pt>
                <c:pt idx="103">
                  <c:v>1605</c:v>
                </c:pt>
                <c:pt idx="104">
                  <c:v>1620</c:v>
                </c:pt>
                <c:pt idx="105">
                  <c:v>1635</c:v>
                </c:pt>
                <c:pt idx="106">
                  <c:v>1650</c:v>
                </c:pt>
                <c:pt idx="107">
                  <c:v>1665</c:v>
                </c:pt>
                <c:pt idx="108">
                  <c:v>1680</c:v>
                </c:pt>
                <c:pt idx="109">
                  <c:v>1695</c:v>
                </c:pt>
                <c:pt idx="110">
                  <c:v>1710</c:v>
                </c:pt>
                <c:pt idx="111">
                  <c:v>1725</c:v>
                </c:pt>
                <c:pt idx="112">
                  <c:v>1740</c:v>
                </c:pt>
                <c:pt idx="113">
                  <c:v>1755</c:v>
                </c:pt>
                <c:pt idx="114">
                  <c:v>1770</c:v>
                </c:pt>
                <c:pt idx="115">
                  <c:v>1785</c:v>
                </c:pt>
                <c:pt idx="116">
                  <c:v>1800</c:v>
                </c:pt>
                <c:pt idx="117">
                  <c:v>1815</c:v>
                </c:pt>
                <c:pt idx="118">
                  <c:v>1830</c:v>
                </c:pt>
                <c:pt idx="119">
                  <c:v>1845</c:v>
                </c:pt>
                <c:pt idx="120">
                  <c:v>1860</c:v>
                </c:pt>
                <c:pt idx="121">
                  <c:v>1875</c:v>
                </c:pt>
                <c:pt idx="122">
                  <c:v>1890</c:v>
                </c:pt>
                <c:pt idx="123">
                  <c:v>1905</c:v>
                </c:pt>
                <c:pt idx="124">
                  <c:v>1920</c:v>
                </c:pt>
                <c:pt idx="125">
                  <c:v>1935</c:v>
                </c:pt>
                <c:pt idx="126">
                  <c:v>1950</c:v>
                </c:pt>
                <c:pt idx="127">
                  <c:v>1965</c:v>
                </c:pt>
                <c:pt idx="128">
                  <c:v>1980</c:v>
                </c:pt>
                <c:pt idx="129">
                  <c:v>1995</c:v>
                </c:pt>
                <c:pt idx="130">
                  <c:v>2010</c:v>
                </c:pt>
                <c:pt idx="131">
                  <c:v>2025</c:v>
                </c:pt>
                <c:pt idx="132">
                  <c:v>2040</c:v>
                </c:pt>
                <c:pt idx="133">
                  <c:v>2055</c:v>
                </c:pt>
                <c:pt idx="134">
                  <c:v>2070</c:v>
                </c:pt>
                <c:pt idx="135">
                  <c:v>2085</c:v>
                </c:pt>
                <c:pt idx="136">
                  <c:v>2100</c:v>
                </c:pt>
                <c:pt idx="137">
                  <c:v>2115</c:v>
                </c:pt>
                <c:pt idx="138">
                  <c:v>2130</c:v>
                </c:pt>
                <c:pt idx="139">
                  <c:v>2145</c:v>
                </c:pt>
                <c:pt idx="140">
                  <c:v>2160</c:v>
                </c:pt>
                <c:pt idx="141">
                  <c:v>2175</c:v>
                </c:pt>
                <c:pt idx="142">
                  <c:v>2190</c:v>
                </c:pt>
                <c:pt idx="143">
                  <c:v>2205</c:v>
                </c:pt>
                <c:pt idx="144">
                  <c:v>2220</c:v>
                </c:pt>
                <c:pt idx="145">
                  <c:v>2235</c:v>
                </c:pt>
                <c:pt idx="146">
                  <c:v>2250</c:v>
                </c:pt>
                <c:pt idx="147">
                  <c:v>2265</c:v>
                </c:pt>
                <c:pt idx="148">
                  <c:v>2280</c:v>
                </c:pt>
                <c:pt idx="149">
                  <c:v>2295</c:v>
                </c:pt>
                <c:pt idx="150">
                  <c:v>2310</c:v>
                </c:pt>
                <c:pt idx="151">
                  <c:v>2325</c:v>
                </c:pt>
                <c:pt idx="152">
                  <c:v>2340</c:v>
                </c:pt>
                <c:pt idx="153">
                  <c:v>2355</c:v>
                </c:pt>
                <c:pt idx="154">
                  <c:v>2370</c:v>
                </c:pt>
                <c:pt idx="155">
                  <c:v>2385</c:v>
                </c:pt>
                <c:pt idx="156">
                  <c:v>2400</c:v>
                </c:pt>
                <c:pt idx="157">
                  <c:v>2415</c:v>
                </c:pt>
                <c:pt idx="158">
                  <c:v>2430</c:v>
                </c:pt>
                <c:pt idx="159">
                  <c:v>2445</c:v>
                </c:pt>
                <c:pt idx="160">
                  <c:v>2460</c:v>
                </c:pt>
                <c:pt idx="161">
                  <c:v>2475</c:v>
                </c:pt>
                <c:pt idx="162">
                  <c:v>2490</c:v>
                </c:pt>
                <c:pt idx="163">
                  <c:v>2505</c:v>
                </c:pt>
                <c:pt idx="164">
                  <c:v>2520</c:v>
                </c:pt>
                <c:pt idx="165">
                  <c:v>2535</c:v>
                </c:pt>
                <c:pt idx="166">
                  <c:v>2550</c:v>
                </c:pt>
                <c:pt idx="167">
                  <c:v>2565</c:v>
                </c:pt>
                <c:pt idx="168">
                  <c:v>2580</c:v>
                </c:pt>
                <c:pt idx="169">
                  <c:v>2595</c:v>
                </c:pt>
                <c:pt idx="170">
                  <c:v>2610</c:v>
                </c:pt>
                <c:pt idx="171">
                  <c:v>2625</c:v>
                </c:pt>
                <c:pt idx="172">
                  <c:v>2640</c:v>
                </c:pt>
                <c:pt idx="173">
                  <c:v>2655</c:v>
                </c:pt>
                <c:pt idx="174">
                  <c:v>2670</c:v>
                </c:pt>
                <c:pt idx="175">
                  <c:v>2685</c:v>
                </c:pt>
                <c:pt idx="176">
                  <c:v>2700</c:v>
                </c:pt>
                <c:pt idx="177">
                  <c:v>2715</c:v>
                </c:pt>
                <c:pt idx="178">
                  <c:v>2730</c:v>
                </c:pt>
                <c:pt idx="179">
                  <c:v>2745</c:v>
                </c:pt>
                <c:pt idx="180">
                  <c:v>2760</c:v>
                </c:pt>
                <c:pt idx="181">
                  <c:v>2775</c:v>
                </c:pt>
                <c:pt idx="182">
                  <c:v>2790</c:v>
                </c:pt>
                <c:pt idx="183">
                  <c:v>2805</c:v>
                </c:pt>
                <c:pt idx="184">
                  <c:v>2820</c:v>
                </c:pt>
                <c:pt idx="185">
                  <c:v>2835</c:v>
                </c:pt>
                <c:pt idx="186">
                  <c:v>2850</c:v>
                </c:pt>
                <c:pt idx="187">
                  <c:v>2865</c:v>
                </c:pt>
                <c:pt idx="188">
                  <c:v>2880</c:v>
                </c:pt>
                <c:pt idx="189">
                  <c:v>2895</c:v>
                </c:pt>
                <c:pt idx="190">
                  <c:v>2910</c:v>
                </c:pt>
                <c:pt idx="191">
                  <c:v>2925</c:v>
                </c:pt>
                <c:pt idx="192">
                  <c:v>2940</c:v>
                </c:pt>
                <c:pt idx="193">
                  <c:v>2955</c:v>
                </c:pt>
                <c:pt idx="194">
                  <c:v>2970</c:v>
                </c:pt>
                <c:pt idx="195">
                  <c:v>2985</c:v>
                </c:pt>
                <c:pt idx="196">
                  <c:v>3000</c:v>
                </c:pt>
                <c:pt idx="197">
                  <c:v>3015</c:v>
                </c:pt>
                <c:pt idx="198">
                  <c:v>3030</c:v>
                </c:pt>
                <c:pt idx="199">
                  <c:v>3045</c:v>
                </c:pt>
                <c:pt idx="200">
                  <c:v>3060</c:v>
                </c:pt>
                <c:pt idx="201">
                  <c:v>3075</c:v>
                </c:pt>
                <c:pt idx="202">
                  <c:v>3090</c:v>
                </c:pt>
                <c:pt idx="203">
                  <c:v>3105</c:v>
                </c:pt>
                <c:pt idx="204">
                  <c:v>3120</c:v>
                </c:pt>
                <c:pt idx="205">
                  <c:v>3135</c:v>
                </c:pt>
                <c:pt idx="206">
                  <c:v>3150</c:v>
                </c:pt>
                <c:pt idx="207">
                  <c:v>3165</c:v>
                </c:pt>
                <c:pt idx="208">
                  <c:v>3180</c:v>
                </c:pt>
                <c:pt idx="209">
                  <c:v>3195</c:v>
                </c:pt>
                <c:pt idx="210">
                  <c:v>3210</c:v>
                </c:pt>
                <c:pt idx="211">
                  <c:v>3225</c:v>
                </c:pt>
                <c:pt idx="212">
                  <c:v>3240</c:v>
                </c:pt>
                <c:pt idx="213">
                  <c:v>3255</c:v>
                </c:pt>
                <c:pt idx="214">
                  <c:v>3270</c:v>
                </c:pt>
                <c:pt idx="215">
                  <c:v>3285</c:v>
                </c:pt>
                <c:pt idx="216">
                  <c:v>3300</c:v>
                </c:pt>
                <c:pt idx="217">
                  <c:v>3315</c:v>
                </c:pt>
                <c:pt idx="218">
                  <c:v>3330</c:v>
                </c:pt>
                <c:pt idx="219">
                  <c:v>3345</c:v>
                </c:pt>
                <c:pt idx="220">
                  <c:v>3360</c:v>
                </c:pt>
                <c:pt idx="221">
                  <c:v>3375</c:v>
                </c:pt>
                <c:pt idx="222">
                  <c:v>3390</c:v>
                </c:pt>
                <c:pt idx="223">
                  <c:v>3405</c:v>
                </c:pt>
                <c:pt idx="224">
                  <c:v>3420</c:v>
                </c:pt>
                <c:pt idx="225">
                  <c:v>3435</c:v>
                </c:pt>
                <c:pt idx="226">
                  <c:v>3450</c:v>
                </c:pt>
                <c:pt idx="227">
                  <c:v>3465</c:v>
                </c:pt>
                <c:pt idx="228">
                  <c:v>3480</c:v>
                </c:pt>
                <c:pt idx="229">
                  <c:v>3495</c:v>
                </c:pt>
                <c:pt idx="230">
                  <c:v>3510</c:v>
                </c:pt>
                <c:pt idx="231">
                  <c:v>3525</c:v>
                </c:pt>
                <c:pt idx="232">
                  <c:v>3540</c:v>
                </c:pt>
                <c:pt idx="233">
                  <c:v>3555</c:v>
                </c:pt>
                <c:pt idx="234">
                  <c:v>3570</c:v>
                </c:pt>
                <c:pt idx="235">
                  <c:v>3585</c:v>
                </c:pt>
                <c:pt idx="236">
                  <c:v>3600</c:v>
                </c:pt>
                <c:pt idx="237">
                  <c:v>3615</c:v>
                </c:pt>
                <c:pt idx="238">
                  <c:v>3630</c:v>
                </c:pt>
                <c:pt idx="239">
                  <c:v>3645</c:v>
                </c:pt>
                <c:pt idx="240">
                  <c:v>3660</c:v>
                </c:pt>
                <c:pt idx="241">
                  <c:v>3675</c:v>
                </c:pt>
                <c:pt idx="242">
                  <c:v>3690</c:v>
                </c:pt>
                <c:pt idx="243">
                  <c:v>3705</c:v>
                </c:pt>
                <c:pt idx="244">
                  <c:v>3720</c:v>
                </c:pt>
                <c:pt idx="245">
                  <c:v>3735</c:v>
                </c:pt>
                <c:pt idx="246">
                  <c:v>3750</c:v>
                </c:pt>
                <c:pt idx="247">
                  <c:v>3765</c:v>
                </c:pt>
                <c:pt idx="248">
                  <c:v>3780</c:v>
                </c:pt>
                <c:pt idx="249">
                  <c:v>3795</c:v>
                </c:pt>
                <c:pt idx="250">
                  <c:v>3810</c:v>
                </c:pt>
                <c:pt idx="251">
                  <c:v>3825</c:v>
                </c:pt>
                <c:pt idx="252">
                  <c:v>3840</c:v>
                </c:pt>
                <c:pt idx="253">
                  <c:v>3855</c:v>
                </c:pt>
                <c:pt idx="254">
                  <c:v>3870</c:v>
                </c:pt>
                <c:pt idx="255">
                  <c:v>3885</c:v>
                </c:pt>
                <c:pt idx="256">
                  <c:v>3900</c:v>
                </c:pt>
                <c:pt idx="257">
                  <c:v>3915</c:v>
                </c:pt>
                <c:pt idx="258">
                  <c:v>3930</c:v>
                </c:pt>
                <c:pt idx="259">
                  <c:v>3945</c:v>
                </c:pt>
                <c:pt idx="260">
                  <c:v>3960</c:v>
                </c:pt>
                <c:pt idx="261">
                  <c:v>3975</c:v>
                </c:pt>
                <c:pt idx="262">
                  <c:v>3990</c:v>
                </c:pt>
                <c:pt idx="263">
                  <c:v>4005</c:v>
                </c:pt>
                <c:pt idx="264">
                  <c:v>4020</c:v>
                </c:pt>
                <c:pt idx="265">
                  <c:v>4035</c:v>
                </c:pt>
                <c:pt idx="266">
                  <c:v>4050</c:v>
                </c:pt>
                <c:pt idx="267">
                  <c:v>4065</c:v>
                </c:pt>
                <c:pt idx="268">
                  <c:v>4080</c:v>
                </c:pt>
                <c:pt idx="269">
                  <c:v>4095</c:v>
                </c:pt>
                <c:pt idx="270">
                  <c:v>4110</c:v>
                </c:pt>
                <c:pt idx="271">
                  <c:v>4125</c:v>
                </c:pt>
                <c:pt idx="272">
                  <c:v>4140</c:v>
                </c:pt>
                <c:pt idx="273">
                  <c:v>4155</c:v>
                </c:pt>
                <c:pt idx="274">
                  <c:v>4170</c:v>
                </c:pt>
                <c:pt idx="275">
                  <c:v>4185</c:v>
                </c:pt>
                <c:pt idx="276">
                  <c:v>4200</c:v>
                </c:pt>
                <c:pt idx="277">
                  <c:v>4215</c:v>
                </c:pt>
                <c:pt idx="278">
                  <c:v>4230</c:v>
                </c:pt>
                <c:pt idx="279">
                  <c:v>4245</c:v>
                </c:pt>
                <c:pt idx="280">
                  <c:v>4260</c:v>
                </c:pt>
                <c:pt idx="281">
                  <c:v>4275</c:v>
                </c:pt>
                <c:pt idx="282">
                  <c:v>4290</c:v>
                </c:pt>
                <c:pt idx="283">
                  <c:v>4305</c:v>
                </c:pt>
                <c:pt idx="284">
                  <c:v>4320</c:v>
                </c:pt>
                <c:pt idx="285">
                  <c:v>4335</c:v>
                </c:pt>
                <c:pt idx="286">
                  <c:v>4350</c:v>
                </c:pt>
                <c:pt idx="287">
                  <c:v>4365</c:v>
                </c:pt>
              </c:numCache>
            </c:numRef>
          </c:xVal>
          <c:yVal>
            <c:numRef>
              <c:f>POND1!$N$6:$N$293</c:f>
              <c:numCache>
                <c:formatCode>General</c:formatCode>
                <c:ptCount val="288"/>
                <c:pt idx="0">
                  <c:v>9.0400000000000009</c:v>
                </c:pt>
                <c:pt idx="1">
                  <c:v>7.1099999999999985</c:v>
                </c:pt>
                <c:pt idx="2">
                  <c:v>8.7200000000000006</c:v>
                </c:pt>
                <c:pt idx="3">
                  <c:v>8.2900000000000009</c:v>
                </c:pt>
                <c:pt idx="4">
                  <c:v>11.19</c:v>
                </c:pt>
                <c:pt idx="5">
                  <c:v>11.129999999999999</c:v>
                </c:pt>
                <c:pt idx="6">
                  <c:v>13.2</c:v>
                </c:pt>
                <c:pt idx="7">
                  <c:v>11.76</c:v>
                </c:pt>
                <c:pt idx="8">
                  <c:v>11.18</c:v>
                </c:pt>
                <c:pt idx="9">
                  <c:v>12.49</c:v>
                </c:pt>
                <c:pt idx="10">
                  <c:v>13.6</c:v>
                </c:pt>
                <c:pt idx="11">
                  <c:v>12.81</c:v>
                </c:pt>
                <c:pt idx="12">
                  <c:v>12.26</c:v>
                </c:pt>
                <c:pt idx="13">
                  <c:v>12.47</c:v>
                </c:pt>
                <c:pt idx="14">
                  <c:v>10.8</c:v>
                </c:pt>
                <c:pt idx="15">
                  <c:v>12.7</c:v>
                </c:pt>
                <c:pt idx="16">
                  <c:v>15.04</c:v>
                </c:pt>
                <c:pt idx="17">
                  <c:v>13.370000000000005</c:v>
                </c:pt>
                <c:pt idx="18">
                  <c:v>12.53</c:v>
                </c:pt>
                <c:pt idx="19">
                  <c:v>10.41</c:v>
                </c:pt>
                <c:pt idx="20">
                  <c:v>12.84</c:v>
                </c:pt>
                <c:pt idx="21">
                  <c:v>12.739999999999998</c:v>
                </c:pt>
                <c:pt idx="22">
                  <c:v>13.33</c:v>
                </c:pt>
                <c:pt idx="23">
                  <c:v>13.33</c:v>
                </c:pt>
                <c:pt idx="24">
                  <c:v>12.53</c:v>
                </c:pt>
                <c:pt idx="25">
                  <c:v>11.47</c:v>
                </c:pt>
                <c:pt idx="26">
                  <c:v>11.709999999999999</c:v>
                </c:pt>
                <c:pt idx="27">
                  <c:v>11.26</c:v>
                </c:pt>
                <c:pt idx="28">
                  <c:v>11.77</c:v>
                </c:pt>
                <c:pt idx="29">
                  <c:v>11.05</c:v>
                </c:pt>
                <c:pt idx="30">
                  <c:v>10.370000000000005</c:v>
                </c:pt>
                <c:pt idx="31">
                  <c:v>10.629999999999999</c:v>
                </c:pt>
                <c:pt idx="32">
                  <c:v>11.739999999999998</c:v>
                </c:pt>
                <c:pt idx="33">
                  <c:v>11.25</c:v>
                </c:pt>
                <c:pt idx="34">
                  <c:v>10.57</c:v>
                </c:pt>
                <c:pt idx="35">
                  <c:v>10.78</c:v>
                </c:pt>
                <c:pt idx="36">
                  <c:v>11.350000000000005</c:v>
                </c:pt>
                <c:pt idx="37">
                  <c:v>10.850000000000005</c:v>
                </c:pt>
                <c:pt idx="38">
                  <c:v>10.41</c:v>
                </c:pt>
                <c:pt idx="39">
                  <c:v>9.7299999999999986</c:v>
                </c:pt>
                <c:pt idx="40">
                  <c:v>9.02</c:v>
                </c:pt>
                <c:pt idx="41">
                  <c:v>8.42</c:v>
                </c:pt>
                <c:pt idx="42">
                  <c:v>9.39</c:v>
                </c:pt>
                <c:pt idx="43">
                  <c:v>9.41</c:v>
                </c:pt>
                <c:pt idx="44">
                  <c:v>9.76</c:v>
                </c:pt>
                <c:pt idx="45">
                  <c:v>9.9600000000000026</c:v>
                </c:pt>
                <c:pt idx="46">
                  <c:v>9.57</c:v>
                </c:pt>
                <c:pt idx="47">
                  <c:v>9.44</c:v>
                </c:pt>
                <c:pt idx="48">
                  <c:v>9.8600000000000048</c:v>
                </c:pt>
                <c:pt idx="49">
                  <c:v>9.77</c:v>
                </c:pt>
                <c:pt idx="50">
                  <c:v>9.4600000000000026</c:v>
                </c:pt>
                <c:pt idx="51">
                  <c:v>9.2000000000000011</c:v>
                </c:pt>
                <c:pt idx="52">
                  <c:v>8.39</c:v>
                </c:pt>
                <c:pt idx="53">
                  <c:v>8.4600000000000026</c:v>
                </c:pt>
                <c:pt idx="54">
                  <c:v>8.2900000000000009</c:v>
                </c:pt>
                <c:pt idx="55">
                  <c:v>8.16</c:v>
                </c:pt>
                <c:pt idx="56">
                  <c:v>7.94</c:v>
                </c:pt>
                <c:pt idx="57">
                  <c:v>7.72</c:v>
                </c:pt>
                <c:pt idx="58">
                  <c:v>7.6499999999999995</c:v>
                </c:pt>
                <c:pt idx="59">
                  <c:v>7.3199999999999985</c:v>
                </c:pt>
                <c:pt idx="60">
                  <c:v>6.94</c:v>
                </c:pt>
                <c:pt idx="61">
                  <c:v>6.71</c:v>
                </c:pt>
                <c:pt idx="62">
                  <c:v>6.21</c:v>
                </c:pt>
                <c:pt idx="63">
                  <c:v>6.1499999999999995</c:v>
                </c:pt>
                <c:pt idx="64">
                  <c:v>5.98</c:v>
                </c:pt>
                <c:pt idx="65">
                  <c:v>5.72</c:v>
                </c:pt>
                <c:pt idx="66">
                  <c:v>5.59</c:v>
                </c:pt>
                <c:pt idx="67">
                  <c:v>5.4</c:v>
                </c:pt>
                <c:pt idx="68">
                  <c:v>5.21</c:v>
                </c:pt>
                <c:pt idx="69">
                  <c:v>5.0999999999999996</c:v>
                </c:pt>
                <c:pt idx="70">
                  <c:v>5.03</c:v>
                </c:pt>
                <c:pt idx="71">
                  <c:v>5.03</c:v>
                </c:pt>
                <c:pt idx="72">
                  <c:v>4.9400000000000004</c:v>
                </c:pt>
                <c:pt idx="73">
                  <c:v>4.84</c:v>
                </c:pt>
                <c:pt idx="74">
                  <c:v>4.75</c:v>
                </c:pt>
                <c:pt idx="75">
                  <c:v>4.74</c:v>
                </c:pt>
                <c:pt idx="76">
                  <c:v>4.71</c:v>
                </c:pt>
                <c:pt idx="77">
                  <c:v>4.6499999999999995</c:v>
                </c:pt>
                <c:pt idx="78">
                  <c:v>4.7300000000000004</c:v>
                </c:pt>
                <c:pt idx="79">
                  <c:v>4.75</c:v>
                </c:pt>
                <c:pt idx="80">
                  <c:v>4.8899999999999997</c:v>
                </c:pt>
                <c:pt idx="81">
                  <c:v>5</c:v>
                </c:pt>
                <c:pt idx="82">
                  <c:v>5.1499999999999995</c:v>
                </c:pt>
                <c:pt idx="83">
                  <c:v>5.42</c:v>
                </c:pt>
                <c:pt idx="84">
                  <c:v>5.73</c:v>
                </c:pt>
                <c:pt idx="85">
                  <c:v>6.1099999999999985</c:v>
                </c:pt>
                <c:pt idx="86">
                  <c:v>6.54</c:v>
                </c:pt>
                <c:pt idx="87">
                  <c:v>7.1099999999999985</c:v>
                </c:pt>
                <c:pt idx="88">
                  <c:v>7.5</c:v>
                </c:pt>
                <c:pt idx="89">
                  <c:v>7.39</c:v>
                </c:pt>
                <c:pt idx="90">
                  <c:v>4.37</c:v>
                </c:pt>
                <c:pt idx="91">
                  <c:v>4.59</c:v>
                </c:pt>
                <c:pt idx="92">
                  <c:v>7.1899999999999995</c:v>
                </c:pt>
                <c:pt idx="93">
                  <c:v>6.1099999999999985</c:v>
                </c:pt>
                <c:pt idx="94">
                  <c:v>5.46</c:v>
                </c:pt>
                <c:pt idx="95">
                  <c:v>7.42</c:v>
                </c:pt>
                <c:pt idx="96">
                  <c:v>6.58</c:v>
                </c:pt>
                <c:pt idx="97">
                  <c:v>6.17</c:v>
                </c:pt>
                <c:pt idx="98">
                  <c:v>8.15</c:v>
                </c:pt>
                <c:pt idx="99">
                  <c:v>9.3600000000000048</c:v>
                </c:pt>
                <c:pt idx="100">
                  <c:v>7.88</c:v>
                </c:pt>
                <c:pt idx="101">
                  <c:v>8.8600000000000048</c:v>
                </c:pt>
                <c:pt idx="102">
                  <c:v>7.3599999999999985</c:v>
                </c:pt>
                <c:pt idx="103">
                  <c:v>9.2900000000000009</c:v>
                </c:pt>
                <c:pt idx="104">
                  <c:v>9.9700000000000006</c:v>
                </c:pt>
                <c:pt idx="105">
                  <c:v>6.9</c:v>
                </c:pt>
                <c:pt idx="106">
                  <c:v>7.41</c:v>
                </c:pt>
                <c:pt idx="107">
                  <c:v>8.7399999999999984</c:v>
                </c:pt>
                <c:pt idx="108">
                  <c:v>7.68</c:v>
                </c:pt>
                <c:pt idx="109">
                  <c:v>9.43</c:v>
                </c:pt>
                <c:pt idx="110">
                  <c:v>9.5300000000000011</c:v>
                </c:pt>
                <c:pt idx="111">
                  <c:v>8.43</c:v>
                </c:pt>
                <c:pt idx="112">
                  <c:v>9.48</c:v>
                </c:pt>
                <c:pt idx="113">
                  <c:v>9.7800000000000011</c:v>
                </c:pt>
                <c:pt idx="114">
                  <c:v>9.19</c:v>
                </c:pt>
                <c:pt idx="115">
                  <c:v>8.5500000000000007</c:v>
                </c:pt>
                <c:pt idx="116">
                  <c:v>8.34</c:v>
                </c:pt>
                <c:pt idx="117">
                  <c:v>8.5</c:v>
                </c:pt>
                <c:pt idx="118">
                  <c:v>9.02</c:v>
                </c:pt>
                <c:pt idx="119">
                  <c:v>10.44</c:v>
                </c:pt>
                <c:pt idx="120">
                  <c:v>9.57</c:v>
                </c:pt>
                <c:pt idx="121">
                  <c:v>10.57</c:v>
                </c:pt>
                <c:pt idx="122">
                  <c:v>10.4</c:v>
                </c:pt>
                <c:pt idx="123">
                  <c:v>9.5400000000000009</c:v>
                </c:pt>
                <c:pt idx="124">
                  <c:v>9.2299999999999986</c:v>
                </c:pt>
                <c:pt idx="125">
                  <c:v>8.48</c:v>
                </c:pt>
                <c:pt idx="126">
                  <c:v>10.01</c:v>
                </c:pt>
                <c:pt idx="127">
                  <c:v>9.02</c:v>
                </c:pt>
                <c:pt idx="128">
                  <c:v>9.2100000000000009</c:v>
                </c:pt>
                <c:pt idx="129">
                  <c:v>8.8600000000000048</c:v>
                </c:pt>
                <c:pt idx="130">
                  <c:v>9.129999999999999</c:v>
                </c:pt>
                <c:pt idx="131">
                  <c:v>8.91</c:v>
                </c:pt>
                <c:pt idx="132">
                  <c:v>8.9700000000000006</c:v>
                </c:pt>
                <c:pt idx="133">
                  <c:v>8.93</c:v>
                </c:pt>
                <c:pt idx="134">
                  <c:v>8.15</c:v>
                </c:pt>
                <c:pt idx="135">
                  <c:v>8.2100000000000009</c:v>
                </c:pt>
                <c:pt idx="136">
                  <c:v>7.7700000000000014</c:v>
                </c:pt>
                <c:pt idx="137">
                  <c:v>7.39</c:v>
                </c:pt>
                <c:pt idx="138">
                  <c:v>8.7399999999999984</c:v>
                </c:pt>
                <c:pt idx="139">
                  <c:v>7.44</c:v>
                </c:pt>
                <c:pt idx="140">
                  <c:v>8.2299999999999986</c:v>
                </c:pt>
                <c:pt idx="141">
                  <c:v>8.3800000000000008</c:v>
                </c:pt>
                <c:pt idx="142">
                  <c:v>8.31</c:v>
                </c:pt>
                <c:pt idx="143">
                  <c:v>9.0400000000000009</c:v>
                </c:pt>
                <c:pt idx="144">
                  <c:v>8.89</c:v>
                </c:pt>
                <c:pt idx="145">
                  <c:v>8.5500000000000007</c:v>
                </c:pt>
                <c:pt idx="146">
                  <c:v>8.3000000000000007</c:v>
                </c:pt>
                <c:pt idx="147">
                  <c:v>7.75</c:v>
                </c:pt>
                <c:pt idx="148">
                  <c:v>7.2700000000000014</c:v>
                </c:pt>
                <c:pt idx="149">
                  <c:v>7.63</c:v>
                </c:pt>
                <c:pt idx="150">
                  <c:v>7.34</c:v>
                </c:pt>
                <c:pt idx="151">
                  <c:v>6.8599999999999985</c:v>
                </c:pt>
                <c:pt idx="152">
                  <c:v>6.54</c:v>
                </c:pt>
                <c:pt idx="153">
                  <c:v>5.84</c:v>
                </c:pt>
                <c:pt idx="154">
                  <c:v>5.81</c:v>
                </c:pt>
                <c:pt idx="155">
                  <c:v>5.6899999999999995</c:v>
                </c:pt>
                <c:pt idx="156">
                  <c:v>5.6</c:v>
                </c:pt>
                <c:pt idx="157">
                  <c:v>5.49</c:v>
                </c:pt>
                <c:pt idx="158">
                  <c:v>5.6199999999999974</c:v>
                </c:pt>
                <c:pt idx="159">
                  <c:v>5.54</c:v>
                </c:pt>
                <c:pt idx="160">
                  <c:v>5.56</c:v>
                </c:pt>
                <c:pt idx="161">
                  <c:v>5.33</c:v>
                </c:pt>
                <c:pt idx="162">
                  <c:v>5.3199999999999985</c:v>
                </c:pt>
                <c:pt idx="163">
                  <c:v>5.25</c:v>
                </c:pt>
                <c:pt idx="164">
                  <c:v>5.0599999999999996</c:v>
                </c:pt>
                <c:pt idx="165">
                  <c:v>4.9700000000000024</c:v>
                </c:pt>
                <c:pt idx="166">
                  <c:v>4.74</c:v>
                </c:pt>
                <c:pt idx="167">
                  <c:v>4.46</c:v>
                </c:pt>
                <c:pt idx="168">
                  <c:v>4.03</c:v>
                </c:pt>
                <c:pt idx="169">
                  <c:v>3.8899999999999997</c:v>
                </c:pt>
                <c:pt idx="170">
                  <c:v>3.62</c:v>
                </c:pt>
                <c:pt idx="171">
                  <c:v>3.6</c:v>
                </c:pt>
                <c:pt idx="172">
                  <c:v>3.44</c:v>
                </c:pt>
                <c:pt idx="173">
                  <c:v>3.46</c:v>
                </c:pt>
                <c:pt idx="174">
                  <c:v>3.44</c:v>
                </c:pt>
                <c:pt idx="175">
                  <c:v>3.4299999999999997</c:v>
                </c:pt>
                <c:pt idx="176">
                  <c:v>3.16</c:v>
                </c:pt>
                <c:pt idx="177">
                  <c:v>3.4899999999999998</c:v>
                </c:pt>
                <c:pt idx="178">
                  <c:v>3.7800000000000002</c:v>
                </c:pt>
                <c:pt idx="179">
                  <c:v>4.22</c:v>
                </c:pt>
                <c:pt idx="180">
                  <c:v>4.84</c:v>
                </c:pt>
                <c:pt idx="181">
                  <c:v>5.39</c:v>
                </c:pt>
                <c:pt idx="182">
                  <c:v>6.18</c:v>
                </c:pt>
                <c:pt idx="183">
                  <c:v>4.25</c:v>
                </c:pt>
                <c:pt idx="184">
                  <c:v>2.8499999999999988</c:v>
                </c:pt>
                <c:pt idx="185">
                  <c:v>2.72</c:v>
                </c:pt>
                <c:pt idx="186">
                  <c:v>3.19</c:v>
                </c:pt>
                <c:pt idx="187">
                  <c:v>3.8</c:v>
                </c:pt>
                <c:pt idx="188">
                  <c:v>4.1599999999999975</c:v>
                </c:pt>
                <c:pt idx="189">
                  <c:v>4.21</c:v>
                </c:pt>
                <c:pt idx="190">
                  <c:v>3.59</c:v>
                </c:pt>
                <c:pt idx="191">
                  <c:v>4.1199999999999974</c:v>
                </c:pt>
                <c:pt idx="192">
                  <c:v>3.86</c:v>
                </c:pt>
                <c:pt idx="193">
                  <c:v>4.26</c:v>
                </c:pt>
                <c:pt idx="194">
                  <c:v>3.56</c:v>
                </c:pt>
                <c:pt idx="195">
                  <c:v>5.23</c:v>
                </c:pt>
                <c:pt idx="196">
                  <c:v>4.3899999999999997</c:v>
                </c:pt>
                <c:pt idx="197">
                  <c:v>3.42</c:v>
                </c:pt>
                <c:pt idx="198">
                  <c:v>4.8899999999999997</c:v>
                </c:pt>
                <c:pt idx="199">
                  <c:v>5.01</c:v>
                </c:pt>
                <c:pt idx="200">
                  <c:v>7.04</c:v>
                </c:pt>
                <c:pt idx="201">
                  <c:v>4.24</c:v>
                </c:pt>
                <c:pt idx="202">
                  <c:v>4.4800000000000004</c:v>
                </c:pt>
                <c:pt idx="203">
                  <c:v>9.15</c:v>
                </c:pt>
                <c:pt idx="204">
                  <c:v>3.5</c:v>
                </c:pt>
                <c:pt idx="205">
                  <c:v>11.4</c:v>
                </c:pt>
                <c:pt idx="206">
                  <c:v>9.39</c:v>
                </c:pt>
                <c:pt idx="207">
                  <c:v>7.63</c:v>
                </c:pt>
                <c:pt idx="208">
                  <c:v>11.739999999999998</c:v>
                </c:pt>
                <c:pt idx="209">
                  <c:v>5.28</c:v>
                </c:pt>
                <c:pt idx="210">
                  <c:v>11.9</c:v>
                </c:pt>
                <c:pt idx="211">
                  <c:v>11.76</c:v>
                </c:pt>
                <c:pt idx="212">
                  <c:v>10.94</c:v>
                </c:pt>
                <c:pt idx="213">
                  <c:v>10.66</c:v>
                </c:pt>
                <c:pt idx="214">
                  <c:v>10.69</c:v>
                </c:pt>
                <c:pt idx="215">
                  <c:v>10.030000000000001</c:v>
                </c:pt>
                <c:pt idx="216">
                  <c:v>11.15</c:v>
                </c:pt>
                <c:pt idx="217">
                  <c:v>11.350000000000005</c:v>
                </c:pt>
                <c:pt idx="218">
                  <c:v>10.41</c:v>
                </c:pt>
                <c:pt idx="219">
                  <c:v>11.39</c:v>
                </c:pt>
                <c:pt idx="220">
                  <c:v>10.1</c:v>
                </c:pt>
                <c:pt idx="221">
                  <c:v>9.77</c:v>
                </c:pt>
                <c:pt idx="222">
                  <c:v>8.75</c:v>
                </c:pt>
                <c:pt idx="223">
                  <c:v>10.15</c:v>
                </c:pt>
                <c:pt idx="224">
                  <c:v>10.08</c:v>
                </c:pt>
                <c:pt idx="225">
                  <c:v>10.739999999999998</c:v>
                </c:pt>
                <c:pt idx="226">
                  <c:v>9.4700000000000006</c:v>
                </c:pt>
                <c:pt idx="227">
                  <c:v>9.5300000000000011</c:v>
                </c:pt>
                <c:pt idx="228">
                  <c:v>9.5400000000000009</c:v>
                </c:pt>
                <c:pt idx="229">
                  <c:v>7.46</c:v>
                </c:pt>
                <c:pt idx="230">
                  <c:v>7.73</c:v>
                </c:pt>
                <c:pt idx="231">
                  <c:v>8.17</c:v>
                </c:pt>
                <c:pt idx="232">
                  <c:v>7.94</c:v>
                </c:pt>
                <c:pt idx="233">
                  <c:v>7.81</c:v>
                </c:pt>
                <c:pt idx="234">
                  <c:v>7.53</c:v>
                </c:pt>
                <c:pt idx="235">
                  <c:v>6.01</c:v>
                </c:pt>
                <c:pt idx="236">
                  <c:v>6.54</c:v>
                </c:pt>
                <c:pt idx="237">
                  <c:v>6.74</c:v>
                </c:pt>
                <c:pt idx="238">
                  <c:v>5.99</c:v>
                </c:pt>
                <c:pt idx="239">
                  <c:v>7.89</c:v>
                </c:pt>
                <c:pt idx="240">
                  <c:v>8.89</c:v>
                </c:pt>
                <c:pt idx="241">
                  <c:v>6.73</c:v>
                </c:pt>
                <c:pt idx="242">
                  <c:v>3.68</c:v>
                </c:pt>
                <c:pt idx="243">
                  <c:v>3.9299999999999997</c:v>
                </c:pt>
                <c:pt idx="244">
                  <c:v>4.49</c:v>
                </c:pt>
                <c:pt idx="245">
                  <c:v>3.71</c:v>
                </c:pt>
                <c:pt idx="246">
                  <c:v>3.22</c:v>
                </c:pt>
                <c:pt idx="247">
                  <c:v>2.92</c:v>
                </c:pt>
                <c:pt idx="248">
                  <c:v>3.32</c:v>
                </c:pt>
                <c:pt idx="249">
                  <c:v>4.7300000000000004</c:v>
                </c:pt>
                <c:pt idx="250">
                  <c:v>5.46</c:v>
                </c:pt>
                <c:pt idx="251">
                  <c:v>5.3199999999999985</c:v>
                </c:pt>
                <c:pt idx="252">
                  <c:v>5.09</c:v>
                </c:pt>
                <c:pt idx="253">
                  <c:v>5.1899999999999995</c:v>
                </c:pt>
                <c:pt idx="254">
                  <c:v>4.9300000000000024</c:v>
                </c:pt>
                <c:pt idx="255">
                  <c:v>5.03</c:v>
                </c:pt>
                <c:pt idx="256">
                  <c:v>4.8899999999999997</c:v>
                </c:pt>
                <c:pt idx="257">
                  <c:v>4.5</c:v>
                </c:pt>
                <c:pt idx="258">
                  <c:v>4.54</c:v>
                </c:pt>
                <c:pt idx="259">
                  <c:v>4.51</c:v>
                </c:pt>
                <c:pt idx="260">
                  <c:v>4.25</c:v>
                </c:pt>
                <c:pt idx="261">
                  <c:v>3.86</c:v>
                </c:pt>
                <c:pt idx="262">
                  <c:v>4.0199999999999996</c:v>
                </c:pt>
                <c:pt idx="263">
                  <c:v>3.59</c:v>
                </c:pt>
                <c:pt idx="264">
                  <c:v>3.4899999999999998</c:v>
                </c:pt>
                <c:pt idx="265">
                  <c:v>3.12</c:v>
                </c:pt>
                <c:pt idx="266">
                  <c:v>3.05</c:v>
                </c:pt>
                <c:pt idx="267">
                  <c:v>3.16</c:v>
                </c:pt>
                <c:pt idx="268">
                  <c:v>3.09</c:v>
                </c:pt>
                <c:pt idx="269">
                  <c:v>2.79</c:v>
                </c:pt>
                <c:pt idx="270">
                  <c:v>2.68</c:v>
                </c:pt>
                <c:pt idx="271">
                  <c:v>2.8899999999999997</c:v>
                </c:pt>
                <c:pt idx="272">
                  <c:v>2.73</c:v>
                </c:pt>
                <c:pt idx="273">
                  <c:v>2.9899999999999998</c:v>
                </c:pt>
                <c:pt idx="274">
                  <c:v>3.3099999999999987</c:v>
                </c:pt>
                <c:pt idx="275">
                  <c:v>4.3</c:v>
                </c:pt>
                <c:pt idx="276">
                  <c:v>3.13</c:v>
                </c:pt>
                <c:pt idx="277">
                  <c:v>3.2800000000000002</c:v>
                </c:pt>
                <c:pt idx="278">
                  <c:v>3.3299999999999987</c:v>
                </c:pt>
                <c:pt idx="279">
                  <c:v>3.3499999999999988</c:v>
                </c:pt>
                <c:pt idx="280">
                  <c:v>3.63</c:v>
                </c:pt>
                <c:pt idx="281">
                  <c:v>3.7800000000000002</c:v>
                </c:pt>
                <c:pt idx="282">
                  <c:v>4.18</c:v>
                </c:pt>
                <c:pt idx="283">
                  <c:v>4.7300000000000004</c:v>
                </c:pt>
                <c:pt idx="284">
                  <c:v>6.52</c:v>
                </c:pt>
                <c:pt idx="285">
                  <c:v>4.21</c:v>
                </c:pt>
                <c:pt idx="286">
                  <c:v>4.53</c:v>
                </c:pt>
                <c:pt idx="287">
                  <c:v>5.45</c:v>
                </c:pt>
              </c:numCache>
            </c:numRef>
          </c:yVal>
        </c:ser>
        <c:axId val="78424320"/>
        <c:axId val="81186816"/>
      </c:scatterChart>
      <c:valAx>
        <c:axId val="78424320"/>
        <c:scaling>
          <c:orientation val="minMax"/>
          <c:max val="4320"/>
        </c:scaling>
        <c:axPos val="b"/>
        <c:numFmt formatCode="#,##0" sourceLinked="0"/>
        <c:majorTickMark val="in"/>
        <c:tickLblPos val="none"/>
        <c:spPr>
          <a:ln>
            <a:solidFill>
              <a:sysClr val="windowText" lastClr="000000"/>
            </a:solidFill>
          </a:ln>
        </c:spPr>
        <c:crossAx val="81186816"/>
        <c:crosses val="autoZero"/>
        <c:crossBetween val="midCat"/>
        <c:majorUnit val="360"/>
        <c:minorUnit val="180"/>
      </c:valAx>
      <c:valAx>
        <c:axId val="81186816"/>
        <c:scaling>
          <c:orientation val="minMax"/>
        </c:scaling>
        <c:axPos val="l"/>
        <c:numFmt formatCode="General" sourceLinked="1"/>
        <c:majorTickMark val="in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defRPr>
            </a:pPr>
            <a:endParaRPr lang="en-US"/>
          </a:p>
        </c:txPr>
        <c:crossAx val="78424320"/>
        <c:crosses val="autoZero"/>
        <c:crossBetween val="midCat"/>
      </c:valAx>
      <c:spPr>
        <a:ln>
          <a:solidFill>
            <a:sysClr val="windowText" lastClr="000000"/>
          </a:solidFill>
        </a:ln>
      </c:spPr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3013"/>
            <a:ext cx="305911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284" tIns="45642" rIns="91284" bIns="45642" numCol="1" anchor="b" anchorCtr="0" compatLnSpc="1">
            <a:prstTxWarp prst="textNoShape">
              <a:avLst/>
            </a:prstTxWarp>
          </a:bodyPr>
          <a:lstStyle>
            <a:lvl1pPr algn="l" defTabSz="9128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6688" y="8863013"/>
            <a:ext cx="305911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284" tIns="45642" rIns="91284" bIns="45642" numCol="1" anchor="b" anchorCtr="0" compatLnSpc="1">
            <a:prstTxWarp prst="textNoShape">
              <a:avLst/>
            </a:prstTxWarp>
          </a:bodyPr>
          <a:lstStyle>
            <a:lvl1pPr algn="r" defTabSz="912813" eaLnBrk="0" hangingPunct="0">
              <a:defRPr sz="1200"/>
            </a:lvl1pPr>
          </a:lstStyle>
          <a:p>
            <a:pPr>
              <a:defRPr/>
            </a:pPr>
            <a:fld id="{95F02DA7-D67A-4B11-973C-399391BB92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8436" name="Picture 6" descr="uarkans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7100" y="8566150"/>
            <a:ext cx="10795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8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284" tIns="45642" rIns="91284" bIns="45642" numCol="1" anchor="ctr" anchorCtr="0" compatLnSpc="1">
            <a:prstTxWarp prst="textNoShape">
              <a:avLst/>
            </a:prstTxWarp>
          </a:bodyPr>
          <a:lstStyle>
            <a:lvl1pPr algn="l" defTabSz="912813" eaLnBrk="0" hangingPunct="0">
              <a:defRPr sz="1200"/>
            </a:lvl1pPr>
          </a:lstStyle>
          <a:p>
            <a:pPr>
              <a:defRPr/>
            </a:pPr>
            <a:r>
              <a:rPr lang="en-US"/>
              <a:t> 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19700" y="0"/>
            <a:ext cx="179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284" tIns="45642" rIns="91284" bIns="45642" numCol="1" anchor="ctr" anchorCtr="0" compatLnSpc="1">
            <a:prstTxWarp prst="textNoShape">
              <a:avLst/>
            </a:prstTxWarp>
          </a:bodyPr>
          <a:lstStyle>
            <a:lvl1pPr algn="r" defTabSz="9128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8238" y="688975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32300"/>
            <a:ext cx="5122863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4" tIns="45642" rIns="91284" bIns="4564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PRESENTER NOTES</a:t>
            </a:r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428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284" tIns="45642" rIns="91284" bIns="45642" numCol="1" anchor="b" anchorCtr="0" compatLnSpc="1">
            <a:prstTxWarp prst="textNoShape">
              <a:avLst/>
            </a:prstTxWarp>
          </a:bodyPr>
          <a:lstStyle>
            <a:lvl1pPr algn="l" defTabSz="9128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42000" y="8863013"/>
            <a:ext cx="1193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284" tIns="45642" rIns="91284" bIns="45642" numCol="1" anchor="b" anchorCtr="0" compatLnSpc="1">
            <a:prstTxWarp prst="textNoShape">
              <a:avLst/>
            </a:prstTxWarp>
          </a:bodyPr>
          <a:lstStyle>
            <a:lvl1pPr algn="r" defTabSz="912813" eaLnBrk="0" hangingPunct="0">
              <a:defRPr sz="1200"/>
            </a:lvl1pPr>
          </a:lstStyle>
          <a:p>
            <a:pPr>
              <a:defRPr/>
            </a:pPr>
            <a:fld id="{4D4CB7A9-7BFD-419D-B612-CB2CA4EE0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ctr" rtl="0" eaLnBrk="0" fontAlgn="base" hangingPunct="0">
      <a:spcBef>
        <a:spcPct val="30000"/>
      </a:spcBef>
      <a:spcAft>
        <a:spcPct val="0"/>
      </a:spcAft>
      <a:defRPr sz="12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4CB7A9-7BFD-419D-B612-CB2CA4EE0F0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4CB7A9-7BFD-419D-B612-CB2CA4EE0F0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rebuchet MS" pitchFamily="34" charset="0"/>
            </a:endParaRPr>
          </a:p>
        </p:txBody>
      </p:sp>
      <p:sp>
        <p:nvSpPr>
          <p:cNvPr id="18436" name="Slide Number Placeholder 3"/>
          <p:cNvSpPr txBox="1">
            <a:spLocks noGrp="1"/>
          </p:cNvSpPr>
          <p:nvPr/>
        </p:nvSpPr>
        <p:spPr bwMode="auto">
          <a:xfrm>
            <a:off x="3967163" y="8845550"/>
            <a:ext cx="3043237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233" tIns="0" rIns="19233" bIns="0" anchor="b"/>
          <a:lstStyle/>
          <a:p>
            <a:pPr algn="r" defTabSz="928688" eaLnBrk="0" hangingPunct="0"/>
            <a:fld id="{7224B9FE-B279-46E1-AD1A-4133D3BF7762}" type="slidenum">
              <a:rPr lang="en-US" sz="1800" i="1">
                <a:solidFill>
                  <a:schemeClr val="tx1"/>
                </a:solidFill>
                <a:effectLst/>
                <a:latin typeface="Times New Roman" pitchFamily="18" charset="0"/>
              </a:rPr>
              <a:pPr algn="r" defTabSz="928688" eaLnBrk="0" hangingPunct="0"/>
              <a:t>3</a:t>
            </a:fld>
            <a:endParaRPr lang="en-US" sz="1800" i="1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15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0F301-D3BD-40DC-AFE1-244F2E44956A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225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25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225156" name="Slide Number Placeholder 3"/>
          <p:cNvSpPr txBox="1">
            <a:spLocks noGrp="1"/>
          </p:cNvSpPr>
          <p:nvPr/>
        </p:nvSpPr>
        <p:spPr bwMode="auto">
          <a:xfrm>
            <a:off x="3967424" y="8845026"/>
            <a:ext cx="3042976" cy="4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231" tIns="0" rIns="19231" bIns="0" anchor="b"/>
          <a:lstStyle/>
          <a:p>
            <a:pPr algn="r" defTabSz="927803" eaLnBrk="0" hangingPunct="0"/>
            <a:fld id="{72382DA4-73AC-4C7E-BB84-E728DB59576E}" type="slidenum">
              <a:rPr lang="en-US" i="1">
                <a:solidFill>
                  <a:schemeClr val="tx1"/>
                </a:solidFill>
                <a:latin typeface="Times New Roman" pitchFamily="18" charset="0"/>
              </a:rPr>
              <a:pPr algn="r" defTabSz="927803" eaLnBrk="0" hangingPunct="0"/>
              <a:t>4</a:t>
            </a:fld>
            <a:endParaRPr lang="en-US" i="1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10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123F16-50E8-4D87-BB72-7073C5BCA539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223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23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223108" name="Slide Number Placeholder 3"/>
          <p:cNvSpPr txBox="1">
            <a:spLocks noGrp="1"/>
          </p:cNvSpPr>
          <p:nvPr/>
        </p:nvSpPr>
        <p:spPr bwMode="auto">
          <a:xfrm>
            <a:off x="3967424" y="8845026"/>
            <a:ext cx="3042976" cy="4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231" tIns="0" rIns="19231" bIns="0" anchor="b"/>
          <a:lstStyle/>
          <a:p>
            <a:pPr algn="r" defTabSz="927803" eaLnBrk="0" hangingPunct="0"/>
            <a:fld id="{516E55BB-7920-4009-ADF6-8F69FCD5DBA4}" type="slidenum">
              <a:rPr lang="en-US" i="1">
                <a:solidFill>
                  <a:schemeClr val="tx1"/>
                </a:solidFill>
                <a:latin typeface="Times New Roman" pitchFamily="18" charset="0"/>
              </a:rPr>
              <a:pPr algn="r" defTabSz="927803" eaLnBrk="0" hangingPunct="0"/>
              <a:t>5</a:t>
            </a:fld>
            <a:endParaRPr lang="en-US" i="1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4CB7A9-7BFD-419D-B612-CB2CA4EE0F0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rebuchet MS" pitchFamily="34" charset="0"/>
            </a:endParaRPr>
          </a:p>
        </p:txBody>
      </p:sp>
      <p:sp>
        <p:nvSpPr>
          <p:cNvPr id="18436" name="Slide Number Placeholder 3"/>
          <p:cNvSpPr txBox="1">
            <a:spLocks noGrp="1"/>
          </p:cNvSpPr>
          <p:nvPr/>
        </p:nvSpPr>
        <p:spPr bwMode="auto">
          <a:xfrm>
            <a:off x="3967163" y="8845550"/>
            <a:ext cx="3043237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233" tIns="0" rIns="19233" bIns="0" anchor="b"/>
          <a:lstStyle/>
          <a:p>
            <a:pPr algn="r" defTabSz="928688" eaLnBrk="0" hangingPunct="0"/>
            <a:fld id="{7224B9FE-B279-46E1-AD1A-4133D3BF7762}" type="slidenum">
              <a:rPr lang="en-US" sz="1800" i="1">
                <a:solidFill>
                  <a:schemeClr val="tx1"/>
                </a:solidFill>
                <a:effectLst/>
                <a:latin typeface="Times New Roman" pitchFamily="18" charset="0"/>
              </a:rPr>
              <a:pPr algn="r" defTabSz="928688" eaLnBrk="0" hangingPunct="0"/>
              <a:t>7</a:t>
            </a:fld>
            <a:endParaRPr lang="en-US" sz="1800" i="1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rebuchet MS" pitchFamily="34" charset="0"/>
            </a:endParaRPr>
          </a:p>
        </p:txBody>
      </p:sp>
      <p:sp>
        <p:nvSpPr>
          <p:cNvPr id="18436" name="Slide Number Placeholder 3"/>
          <p:cNvSpPr txBox="1">
            <a:spLocks noGrp="1"/>
          </p:cNvSpPr>
          <p:nvPr/>
        </p:nvSpPr>
        <p:spPr bwMode="auto">
          <a:xfrm>
            <a:off x="3967163" y="8845550"/>
            <a:ext cx="3043237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233" tIns="0" rIns="19233" bIns="0" anchor="b"/>
          <a:lstStyle/>
          <a:p>
            <a:pPr algn="r" defTabSz="928688" eaLnBrk="0" hangingPunct="0"/>
            <a:fld id="{7224B9FE-B279-46E1-AD1A-4133D3BF7762}" type="slidenum">
              <a:rPr lang="en-US" sz="1800" i="1">
                <a:solidFill>
                  <a:schemeClr val="tx1"/>
                </a:solidFill>
                <a:effectLst/>
                <a:latin typeface="Times New Roman" pitchFamily="18" charset="0"/>
              </a:rPr>
              <a:pPr algn="r" defTabSz="928688" eaLnBrk="0" hangingPunct="0"/>
              <a:t>12</a:t>
            </a:fld>
            <a:endParaRPr lang="en-US" sz="1800" i="1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4CB7A9-7BFD-419D-B612-CB2CA4EE0F0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4CB7A9-7BFD-419D-B612-CB2CA4EE0F0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4CB7A9-7BFD-419D-B612-CB2CA4EE0F0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28600" y="5551488"/>
            <a:ext cx="8763000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09600" y="5029200"/>
            <a:ext cx="4495800" cy="10668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sz="2000">
              <a:solidFill>
                <a:srgbClr val="663300"/>
              </a:solidFill>
            </a:endParaRPr>
          </a:p>
          <a:p>
            <a:pPr eaLnBrk="0" hangingPunct="0">
              <a:defRPr/>
            </a:pPr>
            <a:endParaRPr lang="en-US" sz="2000">
              <a:solidFill>
                <a:srgbClr val="663300"/>
              </a:solidFill>
            </a:endParaRPr>
          </a:p>
          <a:p>
            <a:pPr eaLnBrk="0" hangingPunct="0">
              <a:defRPr/>
            </a:pPr>
            <a:endParaRPr lang="en-US" sz="2000">
              <a:solidFill>
                <a:srgbClr val="6633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99009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ln w="9525"/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660066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7"/>
          <p:cNvGrpSpPr>
            <a:grpSpLocks/>
          </p:cNvGrpSpPr>
          <p:nvPr userDrawn="1"/>
        </p:nvGrpSpPr>
        <p:grpSpPr bwMode="auto">
          <a:xfrm>
            <a:off x="152400" y="228600"/>
            <a:ext cx="8542338" cy="1052513"/>
            <a:chOff x="96" y="336"/>
            <a:chExt cx="5381" cy="663"/>
          </a:xfrm>
        </p:grpSpPr>
        <p:sp>
          <p:nvSpPr>
            <p:cNvPr id="3" name="Rectangle 39"/>
            <p:cNvSpPr>
              <a:spLocks noChangeArrowheads="1"/>
            </p:cNvSpPr>
            <p:nvPr/>
          </p:nvSpPr>
          <p:spPr bwMode="ltGray">
            <a:xfrm>
              <a:off x="279" y="404"/>
              <a:ext cx="276" cy="299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4" name="Rectangle 40"/>
            <p:cNvSpPr>
              <a:spLocks noChangeArrowheads="1"/>
            </p:cNvSpPr>
            <p:nvPr/>
          </p:nvSpPr>
          <p:spPr bwMode="ltGray">
            <a:xfrm>
              <a:off x="520" y="404"/>
              <a:ext cx="207" cy="299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5" name="Rectangle 41"/>
            <p:cNvSpPr>
              <a:spLocks noChangeArrowheads="1"/>
            </p:cNvSpPr>
            <p:nvPr/>
          </p:nvSpPr>
          <p:spPr bwMode="ltGray">
            <a:xfrm>
              <a:off x="357" y="670"/>
              <a:ext cx="266" cy="299"/>
            </a:xfrm>
            <a:prstGeom prst="rect">
              <a:avLst/>
            </a:prstGeom>
            <a:solidFill>
              <a:srgbClr val="33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6" name="Rectangle 42"/>
            <p:cNvSpPr>
              <a:spLocks noChangeArrowheads="1"/>
            </p:cNvSpPr>
            <p:nvPr/>
          </p:nvSpPr>
          <p:spPr bwMode="ltGray">
            <a:xfrm>
              <a:off x="590" y="670"/>
              <a:ext cx="232" cy="299"/>
            </a:xfrm>
            <a:prstGeom prst="rect">
              <a:avLst/>
            </a:prstGeom>
            <a:gradFill rotWithShape="1">
              <a:gsLst>
                <a:gs pos="0">
                  <a:srgbClr val="3366FF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7" name="Rectangle 43"/>
            <p:cNvSpPr>
              <a:spLocks noChangeArrowheads="1"/>
            </p:cNvSpPr>
            <p:nvPr/>
          </p:nvSpPr>
          <p:spPr bwMode="ltGray">
            <a:xfrm>
              <a:off x="96" y="624"/>
              <a:ext cx="353" cy="266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8" name="Rectangle 44"/>
            <p:cNvSpPr>
              <a:spLocks noChangeArrowheads="1"/>
            </p:cNvSpPr>
            <p:nvPr/>
          </p:nvSpPr>
          <p:spPr bwMode="gray">
            <a:xfrm>
              <a:off x="496" y="336"/>
              <a:ext cx="20" cy="663"/>
            </a:xfrm>
            <a:prstGeom prst="rect">
              <a:avLst/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9" name="Rectangle 45"/>
            <p:cNvSpPr>
              <a:spLocks noChangeArrowheads="1"/>
            </p:cNvSpPr>
            <p:nvPr/>
          </p:nvSpPr>
          <p:spPr bwMode="gray">
            <a:xfrm>
              <a:off x="295" y="834"/>
              <a:ext cx="5182" cy="20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4800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638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1638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638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1638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34290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027" name="Rectangle 22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685800" y="1981200"/>
            <a:ext cx="7772400" cy="34290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66" r:id="rId7"/>
    <p:sldLayoutId id="2147483658" r:id="rId8"/>
    <p:sldLayoutId id="2147483657" r:id="rId9"/>
    <p:sldLayoutId id="2147483656" r:id="rId10"/>
    <p:sldLayoutId id="2147483655" r:id="rId11"/>
    <p:sldLayoutId id="2147483654" r:id="rId12"/>
    <p:sldLayoutId id="2147483653" r:id="rId13"/>
    <p:sldLayoutId id="2147483652" r:id="rId14"/>
    <p:sldLayoutId id="2147483651" r:id="rId15"/>
    <p:sldLayoutId id="214748366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8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8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8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8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800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800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800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800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8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11430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rgbClr val="C00000"/>
                </a:solidFill>
                <a:latin typeface="Tahoma"/>
                <a:ea typeface="Times New Roman"/>
              </a:rPr>
              <a:t>Demonstrating Runoff Capture from Poultry Houses to Improve Water Quality in 12-Digit HUCs of the Illinois River Watershed</a:t>
            </a:r>
            <a:endParaRPr lang="en-US" sz="4400" dirty="0">
              <a:solidFill>
                <a:srgbClr val="C0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342900" y="1447800"/>
            <a:ext cx="8458200" cy="4191000"/>
          </a:xfrm>
        </p:spPr>
        <p:txBody>
          <a:bodyPr/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25000"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Andrew Sharpley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– Principal Investigator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25000"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Tarra Simmons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– Program Technician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25000"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Tony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Zambrano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– Student Technician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25000"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Ben Putnam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– Student Technician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25000"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April Price - Student Technician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905000" y="228600"/>
            <a:ext cx="52578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rPr>
              <a:t>Personnel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28600"/>
            <a:ext cx="6019800" cy="704850"/>
          </a:xfrm>
          <a:effectLst/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Objectives</a:t>
            </a:r>
          </a:p>
        </p:txBody>
      </p:sp>
      <p:sp>
        <p:nvSpPr>
          <p:cNvPr id="2204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66700" y="1752600"/>
            <a:ext cx="8610600" cy="4419600"/>
          </a:xfrm>
          <a:noFill/>
          <a:effectLst/>
        </p:spPr>
        <p:txBody>
          <a:bodyPr/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C00000"/>
              </a:buClr>
              <a:buSzPct val="125000"/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Demonstrate the effectiveness of BMPs that impound runoff from poultry houses to reduce phosphorus (P), nitrogen (N), and sediment loss in runoff</a:t>
            </a:r>
          </a:p>
          <a:p>
            <a:pPr marL="803275" lvl="1" indent="-285750">
              <a:lnSpc>
                <a:spcPct val="110000"/>
              </a:lnSpc>
              <a:spcBef>
                <a:spcPct val="25000"/>
              </a:spcBef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Differing N &amp; P fate and transport</a:t>
            </a:r>
          </a:p>
          <a:p>
            <a:pPr marL="803275" lvl="1" indent="-285750">
              <a:lnSpc>
                <a:spcPct val="110000"/>
              </a:lnSpc>
              <a:spcBef>
                <a:spcPct val="25000"/>
              </a:spcBef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Land use management</a:t>
            </a:r>
          </a:p>
          <a:p>
            <a:pPr marL="803275" lvl="1" indent="-285750">
              <a:lnSpc>
                <a:spcPct val="110000"/>
              </a:lnSpc>
              <a:spcBef>
                <a:spcPct val="25000"/>
              </a:spcBef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Land management change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467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224131" name="Picture 3" descr="IMG_053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74628" name="Rectangle 4"/>
          <p:cNvSpPr>
            <a:spLocks noChangeArrowheads="1"/>
          </p:cNvSpPr>
          <p:nvPr/>
        </p:nvSpPr>
        <p:spPr bwMode="auto">
          <a:xfrm rot="5400000">
            <a:off x="4087653" y="2100104"/>
            <a:ext cx="984885" cy="8152447"/>
          </a:xfrm>
          <a:prstGeom prst="rect">
            <a:avLst/>
          </a:prstGeom>
          <a:solidFill>
            <a:srgbClr val="663300">
              <a:alpha val="49804"/>
            </a:srgb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10800000" vert="eaVert" wrap="square" lIns="0" tIns="0" rIns="0" bIns="0" anchor="ctr">
            <a:spAutoFit/>
          </a:bodyPr>
          <a:lstStyle/>
          <a:p>
            <a:pPr algn="ctr" eaLnBrk="0" hangingPunct="0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Ponds can be an alternative water source and trap nutrients and sediment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222083" name="Picture 3" descr="IMG_053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:\2008_03_19_runoff before Pharr installation\DSCF1734.JPG"/>
          <p:cNvPicPr>
            <a:picLocks noChangeAspect="1" noChangeArrowheads="1"/>
          </p:cNvPicPr>
          <p:nvPr/>
        </p:nvPicPr>
        <p:blipFill>
          <a:blip r:embed="rId3" cstate="print"/>
          <a:srcRect b="437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28600"/>
            <a:ext cx="6019800" cy="704850"/>
          </a:xfrm>
          <a:effectLst/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Rationale</a:t>
            </a:r>
          </a:p>
        </p:txBody>
      </p:sp>
      <p:sp>
        <p:nvSpPr>
          <p:cNvPr id="2204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524000"/>
            <a:ext cx="8763000" cy="5029200"/>
          </a:xfrm>
          <a:noFill/>
          <a:effectLst/>
        </p:spPr>
        <p:txBody>
          <a:bodyPr/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C00000"/>
              </a:buClr>
              <a:buSzPct val="125000"/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Unmanaged runoff from and around poultry houses can be a source of nutrients and  sediment to area waters</a:t>
            </a:r>
          </a:p>
          <a:p>
            <a:pPr marL="342900" lvl="1" indent="-342900">
              <a:lnSpc>
                <a:spcPct val="110000"/>
              </a:lnSpc>
              <a:spcBef>
                <a:spcPct val="50000"/>
              </a:spcBef>
              <a:buClr>
                <a:srgbClr val="C00000"/>
              </a:buClr>
              <a:buSzPct val="125000"/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On-farm reuse of captured runoff water</a:t>
            </a:r>
          </a:p>
          <a:p>
            <a:pPr marL="742950" lvl="2" indent="-342900">
              <a:lnSpc>
                <a:spcPct val="110000"/>
              </a:lnSpc>
              <a:spcBef>
                <a:spcPct val="500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House coolant, drinking water, pasture irrigation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C00000"/>
              </a:buClr>
              <a:buSzPct val="125000"/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 more closed, internal nutrient and water recycling system is developed, with less off-farm losses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467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harrHUC"/>
          <p:cNvPicPr>
            <a:picLocks noChangeAspect="1" noChangeArrowheads="1"/>
          </p:cNvPicPr>
          <p:nvPr/>
        </p:nvPicPr>
        <p:blipFill>
          <a:blip r:embed="rId2" cstate="print"/>
          <a:srcRect b="44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50621" y="290260"/>
            <a:ext cx="2601994" cy="707886"/>
          </a:xfrm>
          <a:prstGeom prst="rect">
            <a:avLst/>
          </a:prstGeom>
          <a:solidFill>
            <a:srgbClr val="000000">
              <a:alpha val="60000"/>
            </a:srgb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Trebuchet MS" pitchFamily="34" charset="0"/>
              </a:rPr>
              <a:t>Upper Ballard Creek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Trebuchet MS" pitchFamily="34" charset="0"/>
              </a:rPr>
              <a:t>111101030604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858000" y="914400"/>
            <a:ext cx="2083718" cy="1015663"/>
          </a:xfrm>
          <a:prstGeom prst="rect">
            <a:avLst/>
          </a:prstGeom>
          <a:solidFill>
            <a:srgbClr val="000000">
              <a:alpha val="60000"/>
            </a:srgb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latin typeface="Trebuchet MS" pitchFamily="34" charset="0"/>
              </a:rPr>
              <a:t>Moores</a:t>
            </a:r>
            <a:r>
              <a:rPr lang="en-US" sz="2000" b="1" dirty="0">
                <a:solidFill>
                  <a:schemeClr val="bg1"/>
                </a:solidFill>
                <a:latin typeface="Trebuchet MS" pitchFamily="34" charset="0"/>
              </a:rPr>
              <a:t> Creek-Muddy Fork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Trebuchet MS" pitchFamily="34" charset="0"/>
              </a:rPr>
              <a:t>111101030402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733800" y="1447800"/>
            <a:ext cx="2204123" cy="1015663"/>
          </a:xfrm>
          <a:prstGeom prst="rect">
            <a:avLst/>
          </a:prstGeom>
          <a:solidFill>
            <a:srgbClr val="000000">
              <a:alpha val="60000"/>
            </a:srgb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Trebuchet MS" pitchFamily="34" charset="0"/>
              </a:rPr>
              <a:t>Headwaters Baron Fork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Trebuchet MS" pitchFamily="34" charset="0"/>
              </a:rPr>
              <a:t>111101030402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856735" y="4304699"/>
            <a:ext cx="2449065" cy="646331"/>
          </a:xfrm>
          <a:prstGeom prst="rect">
            <a:avLst/>
          </a:prstGeom>
          <a:solidFill>
            <a:srgbClr val="000000">
              <a:alpha val="60000"/>
            </a:srgb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rebuchet MS" pitchFamily="34" charset="0"/>
              </a:rPr>
              <a:t>Study farm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739941" y="76200"/>
            <a:ext cx="1727659" cy="646331"/>
          </a:xfrm>
          <a:prstGeom prst="rect">
            <a:avLst/>
          </a:prstGeom>
          <a:solidFill>
            <a:srgbClr val="000000">
              <a:alpha val="60000"/>
            </a:srgb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FF00"/>
                </a:solidFill>
                <a:latin typeface="Trebuchet MS" pitchFamily="34" charset="0"/>
              </a:rPr>
              <a:t>Lincoln</a:t>
            </a:r>
          </a:p>
        </p:txBody>
      </p:sp>
      <p:grpSp>
        <p:nvGrpSpPr>
          <p:cNvPr id="9" name="Group 27"/>
          <p:cNvGrpSpPr/>
          <p:nvPr/>
        </p:nvGrpSpPr>
        <p:grpSpPr>
          <a:xfrm>
            <a:off x="152401" y="5052596"/>
            <a:ext cx="1905000" cy="1424404"/>
            <a:chOff x="316919" y="5359469"/>
            <a:chExt cx="1242880" cy="919268"/>
          </a:xfrm>
        </p:grpSpPr>
        <p:sp>
          <p:nvSpPr>
            <p:cNvPr id="10" name="Rectangle 9"/>
            <p:cNvSpPr/>
            <p:nvPr/>
          </p:nvSpPr>
          <p:spPr>
            <a:xfrm>
              <a:off x="316919" y="5359469"/>
              <a:ext cx="1242880" cy="919268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pitchFamily="34" charset="0"/>
              </a:endParaRPr>
            </a:p>
          </p:txBody>
        </p:sp>
        <p:grpSp>
          <p:nvGrpSpPr>
            <p:cNvPr id="11" name="Group 25"/>
            <p:cNvGrpSpPr/>
            <p:nvPr/>
          </p:nvGrpSpPr>
          <p:grpSpPr>
            <a:xfrm>
              <a:off x="381003" y="5391759"/>
              <a:ext cx="1158876" cy="839185"/>
              <a:chOff x="1143003" y="5086959"/>
              <a:chExt cx="1158876" cy="839185"/>
            </a:xfrm>
          </p:grpSpPr>
          <p:grpSp>
            <p:nvGrpSpPr>
              <p:cNvPr id="12" name="Group 30"/>
              <p:cNvGrpSpPr>
                <a:grpSpLocks/>
              </p:cNvGrpSpPr>
              <p:nvPr/>
            </p:nvGrpSpPr>
            <p:grpSpPr bwMode="auto">
              <a:xfrm>
                <a:off x="1143003" y="5480056"/>
                <a:ext cx="1158876" cy="446088"/>
                <a:chOff x="1850" y="3500"/>
                <a:chExt cx="730" cy="281"/>
              </a:xfrm>
            </p:grpSpPr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1857" y="3563"/>
                  <a:ext cx="44" cy="1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20738" eaLnBrk="0" hangingPunct="0"/>
                  <a:r>
                    <a:rPr lang="en-US" sz="1600" dirty="0">
                      <a:solidFill>
                        <a:schemeClr val="bg1"/>
                      </a:solidFill>
                      <a:latin typeface="Trebuchet MS" pitchFamily="34" charset="0"/>
                    </a:rPr>
                    <a:t>0</a:t>
                  </a:r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064" y="3563"/>
                  <a:ext cx="208" cy="1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20738" eaLnBrk="0" hangingPunct="0"/>
                  <a:r>
                    <a:rPr lang="en-US" sz="1600" dirty="0">
                      <a:solidFill>
                        <a:schemeClr val="bg1"/>
                      </a:solidFill>
                      <a:latin typeface="Trebuchet MS" pitchFamily="34" charset="0"/>
                    </a:rPr>
                    <a:t>1,000</a:t>
                  </a:r>
                </a:p>
              </p:txBody>
            </p:sp>
            <p:sp>
              <p:nvSpPr>
                <p:cNvPr id="18" name="Rectangle 21"/>
                <p:cNvSpPr>
                  <a:spLocks noChangeArrowheads="1"/>
                </p:cNvSpPr>
                <p:nvPr/>
              </p:nvSpPr>
              <p:spPr bwMode="auto">
                <a:xfrm>
                  <a:off x="2372" y="3563"/>
                  <a:ext cx="208" cy="1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20738" eaLnBrk="0" hangingPunct="0"/>
                  <a:r>
                    <a:rPr lang="en-US" sz="1600" dirty="0">
                      <a:solidFill>
                        <a:schemeClr val="bg1"/>
                      </a:solidFill>
                      <a:latin typeface="Trebuchet MS" pitchFamily="34" charset="0"/>
                    </a:rPr>
                    <a:t>2,000</a:t>
                  </a:r>
                </a:p>
              </p:txBody>
            </p:sp>
            <p:grpSp>
              <p:nvGrpSpPr>
                <p:cNvPr id="19" name="Group 27"/>
                <p:cNvGrpSpPr>
                  <a:grpSpLocks/>
                </p:cNvGrpSpPr>
                <p:nvPr/>
              </p:nvGrpSpPr>
              <p:grpSpPr bwMode="auto">
                <a:xfrm>
                  <a:off x="1850" y="3500"/>
                  <a:ext cx="631" cy="48"/>
                  <a:chOff x="633" y="3583"/>
                  <a:chExt cx="295" cy="29"/>
                </a:xfrm>
              </p:grpSpPr>
              <p:sp>
                <p:nvSpPr>
                  <p:cNvPr id="21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633" y="3583"/>
                    <a:ext cx="295" cy="29"/>
                  </a:xfrm>
                  <a:prstGeom prst="rect">
                    <a:avLst/>
                  </a:prstGeom>
                  <a:solidFill>
                    <a:schemeClr val="bg1"/>
                  </a:solidFill>
                  <a:ln w="7938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Trebuchet MS" pitchFamily="34" charset="0"/>
                    </a:endParaRPr>
                  </a:p>
                </p:txBody>
              </p:sp>
              <p:sp>
                <p:nvSpPr>
                  <p:cNvPr id="22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633" y="3583"/>
                    <a:ext cx="148" cy="29"/>
                  </a:xfrm>
                  <a:prstGeom prst="rect">
                    <a:avLst/>
                  </a:prstGeom>
                  <a:solidFill>
                    <a:srgbClr val="00FFFF"/>
                  </a:solidFill>
                  <a:ln w="7938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Trebuchet MS" pitchFamily="34" charset="0"/>
                    </a:endParaRPr>
                  </a:p>
                </p:txBody>
              </p:sp>
            </p:grpSp>
            <p:sp>
              <p:nvSpPr>
                <p:cNvPr id="20" name="Rectangle 25"/>
                <p:cNvSpPr>
                  <a:spLocks noChangeArrowheads="1"/>
                </p:cNvSpPr>
                <p:nvPr/>
              </p:nvSpPr>
              <p:spPr bwMode="auto">
                <a:xfrm>
                  <a:off x="2080" y="3656"/>
                  <a:ext cx="211" cy="1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20738" eaLnBrk="0" hangingPunct="0"/>
                  <a:r>
                    <a:rPr lang="en-US" sz="2000" dirty="0">
                      <a:solidFill>
                        <a:schemeClr val="bg1"/>
                      </a:solidFill>
                      <a:latin typeface="Trebuchet MS" pitchFamily="34" charset="0"/>
                    </a:rPr>
                    <a:t>Feet</a:t>
                  </a:r>
                </a:p>
              </p:txBody>
            </p:sp>
          </p:grpSp>
          <p:grpSp>
            <p:nvGrpSpPr>
              <p:cNvPr id="13" name="Group 24"/>
              <p:cNvGrpSpPr/>
              <p:nvPr/>
            </p:nvGrpSpPr>
            <p:grpSpPr>
              <a:xfrm>
                <a:off x="1547287" y="5086959"/>
                <a:ext cx="277358" cy="394212"/>
                <a:chOff x="4565665" y="6191859"/>
                <a:chExt cx="277358" cy="394212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4565665" y="6248401"/>
                  <a:ext cx="277358" cy="3376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00FFFF"/>
                      </a:solidFill>
                      <a:latin typeface="Trebuchet MS" pitchFamily="34" charset="0"/>
                    </a:rPr>
                    <a:t>N</a:t>
                  </a:r>
                  <a:endParaRPr lang="en-US" b="1" dirty="0">
                    <a:solidFill>
                      <a:srgbClr val="00FFFF"/>
                    </a:solidFill>
                    <a:latin typeface="Trebuchet MS" pitchFamily="34" charset="0"/>
                  </a:endParaRPr>
                </a:p>
              </p:txBody>
            </p:sp>
            <p:cxnSp>
              <p:nvCxnSpPr>
                <p:cNvPr id="15" name="Straight Arrow Connector 14"/>
                <p:cNvCxnSpPr/>
                <p:nvPr/>
              </p:nvCxnSpPr>
              <p:spPr>
                <a:xfrm rot="16200000" flipV="1">
                  <a:off x="4594296" y="6300603"/>
                  <a:ext cx="223044" cy="5556"/>
                </a:xfrm>
                <a:prstGeom prst="straightConnector1">
                  <a:avLst/>
                </a:prstGeom>
                <a:ln w="25400">
                  <a:solidFill>
                    <a:srgbClr val="00FFFF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Pharr 2"/>
          <p:cNvPicPr>
            <a:picLocks noChangeAspect="1" noChangeArrowheads="1"/>
          </p:cNvPicPr>
          <p:nvPr/>
        </p:nvPicPr>
        <p:blipFill>
          <a:blip r:embed="rId2" cstate="print"/>
          <a:srcRect l="2411" t="3120" r="2559" b="53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Freeform 5"/>
          <p:cNvSpPr>
            <a:spLocks/>
          </p:cNvSpPr>
          <p:nvPr/>
        </p:nvSpPr>
        <p:spPr bwMode="auto">
          <a:xfrm>
            <a:off x="661529" y="138487"/>
            <a:ext cx="6523656" cy="6012650"/>
          </a:xfrm>
          <a:custGeom>
            <a:avLst/>
            <a:gdLst/>
            <a:ahLst/>
            <a:cxnLst>
              <a:cxn ang="0">
                <a:pos x="78" y="986"/>
              </a:cxn>
              <a:cxn ang="0">
                <a:pos x="454" y="720"/>
              </a:cxn>
              <a:cxn ang="0">
                <a:pos x="880" y="614"/>
              </a:cxn>
              <a:cxn ang="0">
                <a:pos x="986" y="562"/>
              </a:cxn>
              <a:cxn ang="0">
                <a:pos x="1076" y="540"/>
              </a:cxn>
              <a:cxn ang="0">
                <a:pos x="1462" y="384"/>
              </a:cxn>
              <a:cxn ang="0">
                <a:pos x="1986" y="86"/>
              </a:cxn>
              <a:cxn ang="0">
                <a:pos x="2278" y="0"/>
              </a:cxn>
              <a:cxn ang="0">
                <a:pos x="2264" y="484"/>
              </a:cxn>
              <a:cxn ang="0">
                <a:pos x="2244" y="2160"/>
              </a:cxn>
              <a:cxn ang="0">
                <a:pos x="938" y="2148"/>
              </a:cxn>
              <a:cxn ang="0">
                <a:pos x="696" y="2166"/>
              </a:cxn>
              <a:cxn ang="0">
                <a:pos x="0" y="2134"/>
              </a:cxn>
              <a:cxn ang="0">
                <a:pos x="78" y="986"/>
              </a:cxn>
            </a:cxnLst>
            <a:rect l="0" t="0" r="r" b="b"/>
            <a:pathLst>
              <a:path w="2278" h="2166">
                <a:moveTo>
                  <a:pt x="78" y="986"/>
                </a:moveTo>
                <a:lnTo>
                  <a:pt x="454" y="720"/>
                </a:lnTo>
                <a:lnTo>
                  <a:pt x="880" y="614"/>
                </a:lnTo>
                <a:lnTo>
                  <a:pt x="986" y="562"/>
                </a:lnTo>
                <a:lnTo>
                  <a:pt x="1076" y="540"/>
                </a:lnTo>
                <a:lnTo>
                  <a:pt x="1462" y="384"/>
                </a:lnTo>
                <a:lnTo>
                  <a:pt x="1986" y="86"/>
                </a:lnTo>
                <a:lnTo>
                  <a:pt x="2278" y="0"/>
                </a:lnTo>
                <a:lnTo>
                  <a:pt x="2264" y="484"/>
                </a:lnTo>
                <a:lnTo>
                  <a:pt x="2244" y="2160"/>
                </a:lnTo>
                <a:lnTo>
                  <a:pt x="938" y="2148"/>
                </a:lnTo>
                <a:lnTo>
                  <a:pt x="696" y="2166"/>
                </a:lnTo>
                <a:lnTo>
                  <a:pt x="0" y="2134"/>
                </a:lnTo>
                <a:lnTo>
                  <a:pt x="78" y="986"/>
                </a:lnTo>
                <a:close/>
              </a:path>
            </a:pathLst>
          </a:cu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1039546" y="2772629"/>
            <a:ext cx="2517248" cy="23081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3545341" y="2991900"/>
            <a:ext cx="31501" cy="18465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3585433" y="3159239"/>
            <a:ext cx="27492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3848900" y="3000555"/>
            <a:ext cx="42956" cy="167339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3883265" y="3017866"/>
            <a:ext cx="1512068" cy="25967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 flipH="1">
            <a:off x="5260735" y="3043833"/>
            <a:ext cx="120278" cy="418348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>
            <a:off x="5249280" y="3441984"/>
            <a:ext cx="1867175" cy="129833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6094091" y="513557"/>
            <a:ext cx="51548" cy="1295433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0" y="449"/>
              </a:cxn>
            </a:cxnLst>
            <a:rect l="0" t="0" r="r" b="b"/>
            <a:pathLst>
              <a:path w="18" h="449">
                <a:moveTo>
                  <a:pt x="18" y="0"/>
                </a:moveTo>
                <a:lnTo>
                  <a:pt x="0" y="449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>
            <a:off x="6157094" y="1947476"/>
            <a:ext cx="521205" cy="16156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" y="56"/>
              </a:cxn>
            </a:cxnLst>
            <a:rect l="0" t="0" r="r" b="b"/>
            <a:pathLst>
              <a:path w="182" h="56">
                <a:moveTo>
                  <a:pt x="0" y="0"/>
                </a:moveTo>
                <a:lnTo>
                  <a:pt x="182" y="56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6666844" y="1670502"/>
            <a:ext cx="68730" cy="424118"/>
          </a:xfrm>
          <a:custGeom>
            <a:avLst/>
            <a:gdLst/>
            <a:ahLst/>
            <a:cxnLst>
              <a:cxn ang="0">
                <a:pos x="1" y="147"/>
              </a:cxn>
              <a:cxn ang="0">
                <a:pos x="0" y="108"/>
              </a:cxn>
              <a:cxn ang="0">
                <a:pos x="24" y="60"/>
              </a:cxn>
              <a:cxn ang="0">
                <a:pos x="18" y="0"/>
              </a:cxn>
            </a:cxnLst>
            <a:rect l="0" t="0" r="r" b="b"/>
            <a:pathLst>
              <a:path w="24" h="147">
                <a:moveTo>
                  <a:pt x="1" y="147"/>
                </a:moveTo>
                <a:lnTo>
                  <a:pt x="0" y="108"/>
                </a:lnTo>
                <a:lnTo>
                  <a:pt x="24" y="60"/>
                </a:lnTo>
                <a:lnTo>
                  <a:pt x="18" y="0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>
            <a:off x="6726983" y="1684927"/>
            <a:ext cx="423837" cy="6058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4" y="21"/>
              </a:cxn>
              <a:cxn ang="0">
                <a:pos x="148" y="12"/>
              </a:cxn>
            </a:cxnLst>
            <a:rect l="0" t="0" r="r" b="b"/>
            <a:pathLst>
              <a:path w="148" h="21">
                <a:moveTo>
                  <a:pt x="0" y="0"/>
                </a:moveTo>
                <a:lnTo>
                  <a:pt x="84" y="21"/>
                </a:lnTo>
                <a:lnTo>
                  <a:pt x="148" y="12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17"/>
          <p:cNvSpPr>
            <a:spLocks noChangeShapeType="1"/>
          </p:cNvSpPr>
          <p:nvPr/>
        </p:nvSpPr>
        <p:spPr bwMode="auto">
          <a:xfrm>
            <a:off x="6088364" y="1800333"/>
            <a:ext cx="80185" cy="161568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>
            <a:off x="3886128" y="3014982"/>
            <a:ext cx="134596" cy="308422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>
            <a:off x="1171279" y="2991900"/>
            <a:ext cx="2216554" cy="3084225"/>
          </a:xfrm>
          <a:custGeom>
            <a:avLst/>
            <a:gdLst/>
            <a:ahLst/>
            <a:cxnLst>
              <a:cxn ang="0">
                <a:pos x="773" y="0"/>
              </a:cxn>
              <a:cxn ang="0">
                <a:pos x="774" y="85"/>
              </a:cxn>
              <a:cxn ang="0">
                <a:pos x="758" y="184"/>
              </a:cxn>
              <a:cxn ang="0">
                <a:pos x="726" y="247"/>
              </a:cxn>
              <a:cxn ang="0">
                <a:pos x="669" y="349"/>
              </a:cxn>
              <a:cxn ang="0">
                <a:pos x="579" y="394"/>
              </a:cxn>
              <a:cxn ang="0">
                <a:pos x="503" y="474"/>
              </a:cxn>
              <a:cxn ang="0">
                <a:pos x="402" y="556"/>
              </a:cxn>
              <a:cxn ang="0">
                <a:pos x="326" y="763"/>
              </a:cxn>
              <a:cxn ang="0">
                <a:pos x="164" y="966"/>
              </a:cxn>
              <a:cxn ang="0">
                <a:pos x="90" y="1003"/>
              </a:cxn>
              <a:cxn ang="0">
                <a:pos x="0" y="1069"/>
              </a:cxn>
            </a:cxnLst>
            <a:rect l="0" t="0" r="r" b="b"/>
            <a:pathLst>
              <a:path w="774" h="1069">
                <a:moveTo>
                  <a:pt x="773" y="0"/>
                </a:moveTo>
                <a:lnTo>
                  <a:pt x="774" y="85"/>
                </a:lnTo>
                <a:lnTo>
                  <a:pt x="758" y="184"/>
                </a:lnTo>
                <a:lnTo>
                  <a:pt x="726" y="247"/>
                </a:lnTo>
                <a:lnTo>
                  <a:pt x="669" y="349"/>
                </a:lnTo>
                <a:lnTo>
                  <a:pt x="579" y="394"/>
                </a:lnTo>
                <a:lnTo>
                  <a:pt x="503" y="474"/>
                </a:lnTo>
                <a:lnTo>
                  <a:pt x="402" y="556"/>
                </a:lnTo>
                <a:lnTo>
                  <a:pt x="326" y="763"/>
                </a:lnTo>
                <a:lnTo>
                  <a:pt x="164" y="966"/>
                </a:lnTo>
                <a:lnTo>
                  <a:pt x="90" y="1003"/>
                </a:lnTo>
                <a:lnTo>
                  <a:pt x="0" y="1069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Freeform 20"/>
          <p:cNvSpPr>
            <a:spLocks/>
          </p:cNvSpPr>
          <p:nvPr/>
        </p:nvSpPr>
        <p:spPr bwMode="auto">
          <a:xfrm>
            <a:off x="2648982" y="3450638"/>
            <a:ext cx="2603161" cy="1257925"/>
          </a:xfrm>
          <a:custGeom>
            <a:avLst/>
            <a:gdLst/>
            <a:ahLst/>
            <a:cxnLst>
              <a:cxn ang="0">
                <a:pos x="909" y="0"/>
              </a:cxn>
              <a:cxn ang="0">
                <a:pos x="791" y="15"/>
              </a:cxn>
              <a:cxn ang="0">
                <a:pos x="513" y="91"/>
              </a:cxn>
              <a:cxn ang="0">
                <a:pos x="411" y="142"/>
              </a:cxn>
              <a:cxn ang="0">
                <a:pos x="144" y="306"/>
              </a:cxn>
              <a:cxn ang="0">
                <a:pos x="66" y="357"/>
              </a:cxn>
              <a:cxn ang="0">
                <a:pos x="0" y="436"/>
              </a:cxn>
            </a:cxnLst>
            <a:rect l="0" t="0" r="r" b="b"/>
            <a:pathLst>
              <a:path w="909" h="436">
                <a:moveTo>
                  <a:pt x="909" y="0"/>
                </a:moveTo>
                <a:lnTo>
                  <a:pt x="791" y="15"/>
                </a:lnTo>
                <a:lnTo>
                  <a:pt x="513" y="91"/>
                </a:lnTo>
                <a:lnTo>
                  <a:pt x="411" y="142"/>
                </a:lnTo>
                <a:lnTo>
                  <a:pt x="144" y="306"/>
                </a:lnTo>
                <a:lnTo>
                  <a:pt x="66" y="357"/>
                </a:lnTo>
                <a:lnTo>
                  <a:pt x="0" y="436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2648982" y="4705679"/>
            <a:ext cx="1870037" cy="47893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1" y="52"/>
              </a:cxn>
              <a:cxn ang="0">
                <a:pos x="320" y="127"/>
              </a:cxn>
              <a:cxn ang="0">
                <a:pos x="458" y="144"/>
              </a:cxn>
              <a:cxn ang="0">
                <a:pos x="558" y="154"/>
              </a:cxn>
              <a:cxn ang="0">
                <a:pos x="653" y="166"/>
              </a:cxn>
            </a:cxnLst>
            <a:rect l="0" t="0" r="r" b="b"/>
            <a:pathLst>
              <a:path w="653" h="166">
                <a:moveTo>
                  <a:pt x="0" y="0"/>
                </a:moveTo>
                <a:lnTo>
                  <a:pt x="101" y="52"/>
                </a:lnTo>
                <a:lnTo>
                  <a:pt x="320" y="127"/>
                </a:lnTo>
                <a:lnTo>
                  <a:pt x="458" y="144"/>
                </a:lnTo>
                <a:lnTo>
                  <a:pt x="558" y="154"/>
                </a:lnTo>
                <a:lnTo>
                  <a:pt x="653" y="166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Freeform 22"/>
          <p:cNvSpPr>
            <a:spLocks/>
          </p:cNvSpPr>
          <p:nvPr/>
        </p:nvSpPr>
        <p:spPr bwMode="auto">
          <a:xfrm>
            <a:off x="4510429" y="4535454"/>
            <a:ext cx="463930" cy="654930"/>
          </a:xfrm>
          <a:custGeom>
            <a:avLst/>
            <a:gdLst/>
            <a:ahLst/>
            <a:cxnLst>
              <a:cxn ang="0">
                <a:pos x="0" y="227"/>
              </a:cxn>
              <a:cxn ang="0">
                <a:pos x="66" y="191"/>
              </a:cxn>
              <a:cxn ang="0">
                <a:pos x="103" y="45"/>
              </a:cxn>
              <a:cxn ang="0">
                <a:pos x="162" y="0"/>
              </a:cxn>
            </a:cxnLst>
            <a:rect l="0" t="0" r="r" b="b"/>
            <a:pathLst>
              <a:path w="162" h="227">
                <a:moveTo>
                  <a:pt x="0" y="227"/>
                </a:moveTo>
                <a:lnTo>
                  <a:pt x="66" y="191"/>
                </a:lnTo>
                <a:lnTo>
                  <a:pt x="103" y="45"/>
                </a:lnTo>
                <a:lnTo>
                  <a:pt x="162" y="0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Freeform 23"/>
          <p:cNvSpPr>
            <a:spLocks/>
          </p:cNvSpPr>
          <p:nvPr/>
        </p:nvSpPr>
        <p:spPr bwMode="auto">
          <a:xfrm>
            <a:off x="4960041" y="4411394"/>
            <a:ext cx="521205" cy="132717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84" y="43"/>
              </a:cxn>
              <a:cxn ang="0">
                <a:pos x="87" y="0"/>
              </a:cxn>
              <a:cxn ang="0">
                <a:pos x="182" y="6"/>
              </a:cxn>
            </a:cxnLst>
            <a:rect l="0" t="0" r="r" b="b"/>
            <a:pathLst>
              <a:path w="182" h="46">
                <a:moveTo>
                  <a:pt x="0" y="46"/>
                </a:moveTo>
                <a:lnTo>
                  <a:pt x="84" y="43"/>
                </a:lnTo>
                <a:lnTo>
                  <a:pt x="87" y="0"/>
                </a:lnTo>
                <a:lnTo>
                  <a:pt x="182" y="6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Freeform 24"/>
          <p:cNvSpPr>
            <a:spLocks/>
          </p:cNvSpPr>
          <p:nvPr/>
        </p:nvSpPr>
        <p:spPr bwMode="auto">
          <a:xfrm>
            <a:off x="4985814" y="4428705"/>
            <a:ext cx="532660" cy="695322"/>
          </a:xfrm>
          <a:custGeom>
            <a:avLst/>
            <a:gdLst/>
            <a:ahLst/>
            <a:cxnLst>
              <a:cxn ang="0">
                <a:pos x="174" y="0"/>
              </a:cxn>
              <a:cxn ang="0">
                <a:pos x="186" y="52"/>
              </a:cxn>
              <a:cxn ang="0">
                <a:pos x="182" y="115"/>
              </a:cxn>
              <a:cxn ang="0">
                <a:pos x="117" y="177"/>
              </a:cxn>
              <a:cxn ang="0">
                <a:pos x="0" y="241"/>
              </a:cxn>
            </a:cxnLst>
            <a:rect l="0" t="0" r="r" b="b"/>
            <a:pathLst>
              <a:path w="186" h="241">
                <a:moveTo>
                  <a:pt x="174" y="0"/>
                </a:moveTo>
                <a:lnTo>
                  <a:pt x="186" y="52"/>
                </a:lnTo>
                <a:lnTo>
                  <a:pt x="182" y="115"/>
                </a:lnTo>
                <a:lnTo>
                  <a:pt x="117" y="177"/>
                </a:lnTo>
                <a:lnTo>
                  <a:pt x="0" y="241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4985814" y="5124025"/>
            <a:ext cx="412382" cy="14425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" y="50"/>
              </a:cxn>
              <a:cxn ang="0">
                <a:pos x="144" y="48"/>
              </a:cxn>
            </a:cxnLst>
            <a:rect l="0" t="0" r="r" b="b"/>
            <a:pathLst>
              <a:path w="144" h="50">
                <a:moveTo>
                  <a:pt x="0" y="0"/>
                </a:moveTo>
                <a:lnTo>
                  <a:pt x="96" y="50"/>
                </a:lnTo>
                <a:lnTo>
                  <a:pt x="144" y="48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Freeform 26"/>
          <p:cNvSpPr>
            <a:spLocks/>
          </p:cNvSpPr>
          <p:nvPr/>
        </p:nvSpPr>
        <p:spPr bwMode="auto">
          <a:xfrm>
            <a:off x="5398196" y="3964195"/>
            <a:ext cx="1715394" cy="1298317"/>
          </a:xfrm>
          <a:custGeom>
            <a:avLst/>
            <a:gdLst/>
            <a:ahLst/>
            <a:cxnLst>
              <a:cxn ang="0">
                <a:pos x="0" y="450"/>
              </a:cxn>
              <a:cxn ang="0">
                <a:pos x="78" y="420"/>
              </a:cxn>
              <a:cxn ang="0">
                <a:pos x="194" y="359"/>
              </a:cxn>
              <a:cxn ang="0">
                <a:pos x="273" y="269"/>
              </a:cxn>
              <a:cxn ang="0">
                <a:pos x="395" y="182"/>
              </a:cxn>
              <a:cxn ang="0">
                <a:pos x="491" y="123"/>
              </a:cxn>
              <a:cxn ang="0">
                <a:pos x="537" y="83"/>
              </a:cxn>
              <a:cxn ang="0">
                <a:pos x="552" y="36"/>
              </a:cxn>
              <a:cxn ang="0">
                <a:pos x="599" y="0"/>
              </a:cxn>
            </a:cxnLst>
            <a:rect l="0" t="0" r="r" b="b"/>
            <a:pathLst>
              <a:path w="599" h="450">
                <a:moveTo>
                  <a:pt x="0" y="450"/>
                </a:moveTo>
                <a:lnTo>
                  <a:pt x="78" y="420"/>
                </a:lnTo>
                <a:lnTo>
                  <a:pt x="194" y="359"/>
                </a:lnTo>
                <a:lnTo>
                  <a:pt x="273" y="269"/>
                </a:lnTo>
                <a:lnTo>
                  <a:pt x="395" y="182"/>
                </a:lnTo>
                <a:lnTo>
                  <a:pt x="491" y="123"/>
                </a:lnTo>
                <a:lnTo>
                  <a:pt x="537" y="83"/>
                </a:lnTo>
                <a:lnTo>
                  <a:pt x="552" y="36"/>
                </a:lnTo>
                <a:lnTo>
                  <a:pt x="599" y="0"/>
                </a:lnTo>
              </a:path>
            </a:pathLst>
          </a:custGeom>
          <a:noFill/>
          <a:ln w="19050">
            <a:solidFill>
              <a:srgbClr val="FFFF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>
            <a:off x="3528158" y="1696468"/>
            <a:ext cx="85913" cy="144257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3608344" y="1834955"/>
            <a:ext cx="1222827" cy="43278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Line 29"/>
          <p:cNvSpPr>
            <a:spLocks noChangeShapeType="1"/>
          </p:cNvSpPr>
          <p:nvPr/>
        </p:nvSpPr>
        <p:spPr bwMode="auto">
          <a:xfrm flipH="1">
            <a:off x="4816852" y="1866692"/>
            <a:ext cx="8590" cy="47893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" name="Line 30"/>
          <p:cNvSpPr>
            <a:spLocks noChangeShapeType="1"/>
          </p:cNvSpPr>
          <p:nvPr/>
        </p:nvSpPr>
        <p:spPr bwMode="auto">
          <a:xfrm flipH="1" flipV="1">
            <a:off x="4152459" y="2285038"/>
            <a:ext cx="675848" cy="4616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Line 31"/>
          <p:cNvSpPr>
            <a:spLocks noChangeShapeType="1"/>
          </p:cNvSpPr>
          <p:nvPr/>
        </p:nvSpPr>
        <p:spPr bwMode="auto">
          <a:xfrm>
            <a:off x="4152459" y="2276383"/>
            <a:ext cx="11455" cy="18176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Line 32"/>
          <p:cNvSpPr>
            <a:spLocks noChangeShapeType="1"/>
          </p:cNvSpPr>
          <p:nvPr/>
        </p:nvSpPr>
        <p:spPr bwMode="auto">
          <a:xfrm flipH="1" flipV="1">
            <a:off x="3963450" y="2432181"/>
            <a:ext cx="206191" cy="8656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" name="Line 33"/>
          <p:cNvSpPr>
            <a:spLocks noChangeShapeType="1"/>
          </p:cNvSpPr>
          <p:nvPr/>
        </p:nvSpPr>
        <p:spPr bwMode="auto">
          <a:xfrm flipH="1">
            <a:off x="3931948" y="2417755"/>
            <a:ext cx="48683" cy="18176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" name="Line 34"/>
          <p:cNvSpPr>
            <a:spLocks noChangeShapeType="1"/>
          </p:cNvSpPr>
          <p:nvPr/>
        </p:nvSpPr>
        <p:spPr bwMode="auto">
          <a:xfrm flipH="1" flipV="1">
            <a:off x="3634117" y="2587980"/>
            <a:ext cx="312149" cy="8656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" name="Line 35"/>
          <p:cNvSpPr>
            <a:spLocks noChangeShapeType="1"/>
          </p:cNvSpPr>
          <p:nvPr/>
        </p:nvSpPr>
        <p:spPr bwMode="auto">
          <a:xfrm>
            <a:off x="3642709" y="2570669"/>
            <a:ext cx="25773" cy="585686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" name="Text Box 36"/>
          <p:cNvSpPr txBox="1">
            <a:spLocks noChangeArrowheads="1"/>
          </p:cNvSpPr>
          <p:nvPr/>
        </p:nvSpPr>
        <p:spPr bwMode="auto">
          <a:xfrm>
            <a:off x="999453" y="3185204"/>
            <a:ext cx="9845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Trebuchet MS" pitchFamily="34" charset="0"/>
              </a:rPr>
              <a:t>21.9 </a:t>
            </a:r>
            <a:r>
              <a:rPr lang="en-US" sz="1800" b="1" dirty="0">
                <a:solidFill>
                  <a:schemeClr val="bg1"/>
                </a:solidFill>
                <a:latin typeface="Trebuchet MS" pitchFamily="34" charset="0"/>
              </a:rPr>
              <a:t>ac</a:t>
            </a:r>
          </a:p>
        </p:txBody>
      </p:sp>
      <p:sp>
        <p:nvSpPr>
          <p:cNvPr id="36" name="Text Box 37"/>
          <p:cNvSpPr txBox="1">
            <a:spLocks noChangeArrowheads="1"/>
          </p:cNvSpPr>
          <p:nvPr/>
        </p:nvSpPr>
        <p:spPr bwMode="auto">
          <a:xfrm>
            <a:off x="449610" y="1661846"/>
            <a:ext cx="9845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Trebuchet MS" pitchFamily="34" charset="0"/>
              </a:rPr>
              <a:t>10.8 </a:t>
            </a:r>
            <a:r>
              <a:rPr lang="en-US" sz="1800" b="1" dirty="0">
                <a:solidFill>
                  <a:schemeClr val="bg1"/>
                </a:solidFill>
                <a:latin typeface="Trebuchet MS" pitchFamily="34" charset="0"/>
              </a:rPr>
              <a:t>ac</a:t>
            </a:r>
          </a:p>
        </p:txBody>
      </p:sp>
      <p:sp>
        <p:nvSpPr>
          <p:cNvPr id="37" name="Text Box 38"/>
          <p:cNvSpPr txBox="1">
            <a:spLocks noChangeArrowheads="1"/>
          </p:cNvSpPr>
          <p:nvPr/>
        </p:nvSpPr>
        <p:spPr bwMode="auto">
          <a:xfrm>
            <a:off x="1961678" y="5539486"/>
            <a:ext cx="9845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Trebuchet MS" pitchFamily="34" charset="0"/>
              </a:rPr>
              <a:t>11.6 </a:t>
            </a:r>
            <a:r>
              <a:rPr lang="en-US" sz="1800" b="1" dirty="0">
                <a:solidFill>
                  <a:schemeClr val="bg1"/>
                </a:solidFill>
                <a:latin typeface="Trebuchet MS" pitchFamily="34" charset="0"/>
              </a:rPr>
              <a:t>ac</a:t>
            </a: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4848353" y="5649122"/>
            <a:ext cx="9845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Trebuchet MS" pitchFamily="34" charset="0"/>
              </a:rPr>
              <a:t>12.4 </a:t>
            </a:r>
            <a:r>
              <a:rPr lang="en-US" sz="1800" b="1" dirty="0">
                <a:solidFill>
                  <a:schemeClr val="bg1"/>
                </a:solidFill>
                <a:latin typeface="Trebuchet MS" pitchFamily="34" charset="0"/>
              </a:rPr>
              <a:t>ac</a:t>
            </a:r>
          </a:p>
        </p:txBody>
      </p:sp>
      <p:sp>
        <p:nvSpPr>
          <p:cNvPr id="39" name="Text Box 40"/>
          <p:cNvSpPr txBox="1">
            <a:spLocks noChangeArrowheads="1"/>
          </p:cNvSpPr>
          <p:nvPr/>
        </p:nvSpPr>
        <p:spPr bwMode="auto">
          <a:xfrm>
            <a:off x="3926221" y="3185204"/>
            <a:ext cx="8499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Trebuchet MS" pitchFamily="34" charset="0"/>
              </a:rPr>
              <a:t>3.3 </a:t>
            </a:r>
            <a:r>
              <a:rPr lang="en-US" sz="1800" b="1" dirty="0">
                <a:solidFill>
                  <a:schemeClr val="bg1"/>
                </a:solidFill>
                <a:latin typeface="Trebuchet MS" pitchFamily="34" charset="0"/>
              </a:rPr>
              <a:t>ac</a:t>
            </a:r>
          </a:p>
        </p:txBody>
      </p:sp>
      <p:sp>
        <p:nvSpPr>
          <p:cNvPr id="40" name="Text Box 41"/>
          <p:cNvSpPr txBox="1">
            <a:spLocks noChangeArrowheads="1"/>
          </p:cNvSpPr>
          <p:nvPr/>
        </p:nvSpPr>
        <p:spPr bwMode="auto">
          <a:xfrm>
            <a:off x="6236687" y="680895"/>
            <a:ext cx="8499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Trebuchet MS" pitchFamily="34" charset="0"/>
              </a:rPr>
              <a:t>7.0 </a:t>
            </a:r>
            <a:r>
              <a:rPr lang="en-US" sz="1800" b="1" dirty="0">
                <a:solidFill>
                  <a:schemeClr val="bg1"/>
                </a:solidFill>
                <a:latin typeface="Trebuchet MS" pitchFamily="34" charset="0"/>
              </a:rPr>
              <a:t>ac</a:t>
            </a:r>
          </a:p>
        </p:txBody>
      </p:sp>
      <p:sp>
        <p:nvSpPr>
          <p:cNvPr id="41" name="Text Box 42"/>
          <p:cNvSpPr txBox="1">
            <a:spLocks noChangeArrowheads="1"/>
          </p:cNvSpPr>
          <p:nvPr/>
        </p:nvSpPr>
        <p:spPr bwMode="auto">
          <a:xfrm>
            <a:off x="4161049" y="3848789"/>
            <a:ext cx="9845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Trebuchet MS" pitchFamily="34" charset="0"/>
              </a:rPr>
              <a:t>13.6 </a:t>
            </a:r>
            <a:r>
              <a:rPr lang="en-US" sz="1800" b="1" dirty="0">
                <a:solidFill>
                  <a:schemeClr val="bg1"/>
                </a:solidFill>
                <a:latin typeface="Trebuchet MS" pitchFamily="34" charset="0"/>
              </a:rPr>
              <a:t>ac</a:t>
            </a:r>
          </a:p>
        </p:txBody>
      </p:sp>
      <p:sp>
        <p:nvSpPr>
          <p:cNvPr id="42" name="Text Box 43"/>
          <p:cNvSpPr txBox="1">
            <a:spLocks noChangeArrowheads="1"/>
          </p:cNvSpPr>
          <p:nvPr/>
        </p:nvSpPr>
        <p:spPr bwMode="auto">
          <a:xfrm>
            <a:off x="2960087" y="4417164"/>
            <a:ext cx="8499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Trebuchet MS" pitchFamily="34" charset="0"/>
              </a:rPr>
              <a:t>4.3 </a:t>
            </a:r>
            <a:r>
              <a:rPr lang="en-US" sz="1800" b="1" dirty="0">
                <a:solidFill>
                  <a:schemeClr val="bg1"/>
                </a:solidFill>
                <a:latin typeface="Trebuchet MS" pitchFamily="34" charset="0"/>
              </a:rPr>
              <a:t>ac</a:t>
            </a:r>
          </a:p>
        </p:txBody>
      </p:sp>
      <p:sp>
        <p:nvSpPr>
          <p:cNvPr id="43" name="Text Box 44"/>
          <p:cNvSpPr txBox="1">
            <a:spLocks noChangeArrowheads="1"/>
          </p:cNvSpPr>
          <p:nvPr/>
        </p:nvSpPr>
        <p:spPr bwMode="auto">
          <a:xfrm>
            <a:off x="5123274" y="2077307"/>
            <a:ext cx="9845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Trebuchet MS" pitchFamily="34" charset="0"/>
              </a:rPr>
              <a:t>24.5 </a:t>
            </a:r>
            <a:r>
              <a:rPr lang="en-US" sz="1800" b="1" dirty="0">
                <a:solidFill>
                  <a:schemeClr val="bg1"/>
                </a:solidFill>
                <a:latin typeface="Trebuchet MS" pitchFamily="34" charset="0"/>
              </a:rPr>
              <a:t>ac</a:t>
            </a:r>
          </a:p>
        </p:txBody>
      </p:sp>
      <p:sp>
        <p:nvSpPr>
          <p:cNvPr id="44" name="Line 45"/>
          <p:cNvSpPr>
            <a:spLocks noChangeShapeType="1"/>
          </p:cNvSpPr>
          <p:nvPr/>
        </p:nvSpPr>
        <p:spPr bwMode="auto">
          <a:xfrm>
            <a:off x="1151233" y="2160977"/>
            <a:ext cx="618573" cy="415461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stealth" w="med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74687" y="76200"/>
            <a:ext cx="7783513" cy="5754922"/>
            <a:chOff x="850900" y="523875"/>
            <a:chExt cx="5116513" cy="3783013"/>
          </a:xfrm>
        </p:grpSpPr>
        <p:pic>
          <p:nvPicPr>
            <p:cNvPr id="3" name="Picture 6" descr="Pharr 2"/>
            <p:cNvPicPr>
              <a:picLocks noChangeAspect="1" noChangeArrowheads="1"/>
            </p:cNvPicPr>
            <p:nvPr/>
          </p:nvPicPr>
          <p:blipFill>
            <a:blip r:embed="rId2" cstate="print"/>
            <a:srcRect l="2411" t="3120" r="2559" b="5316"/>
            <a:stretch>
              <a:fillRect/>
            </a:stretch>
          </p:blipFill>
          <p:spPr bwMode="auto">
            <a:xfrm>
              <a:off x="893763" y="533400"/>
              <a:ext cx="5068888" cy="3773488"/>
            </a:xfrm>
            <a:prstGeom prst="rect">
              <a:avLst/>
            </a:prstGeom>
            <a:noFill/>
          </p:spPr>
        </p:pic>
        <p:sp>
          <p:nvSpPr>
            <p:cNvPr id="4" name="Freeform 66"/>
            <p:cNvSpPr>
              <a:spLocks/>
            </p:cNvSpPr>
            <p:nvPr/>
          </p:nvSpPr>
          <p:spPr bwMode="auto">
            <a:xfrm>
              <a:off x="3016250" y="704850"/>
              <a:ext cx="1341438" cy="1204913"/>
            </a:xfrm>
            <a:custGeom>
              <a:avLst/>
              <a:gdLst/>
              <a:ahLst/>
              <a:cxnLst>
                <a:cxn ang="0">
                  <a:pos x="797" y="249"/>
                </a:cxn>
                <a:cxn ang="0">
                  <a:pos x="824" y="573"/>
                </a:cxn>
                <a:cxn ang="0">
                  <a:pos x="845" y="726"/>
                </a:cxn>
                <a:cxn ang="0">
                  <a:pos x="782" y="759"/>
                </a:cxn>
                <a:cxn ang="0">
                  <a:pos x="677" y="750"/>
                </a:cxn>
                <a:cxn ang="0">
                  <a:pos x="605" y="750"/>
                </a:cxn>
                <a:cxn ang="0">
                  <a:pos x="587" y="681"/>
                </a:cxn>
                <a:cxn ang="0">
                  <a:pos x="554" y="585"/>
                </a:cxn>
                <a:cxn ang="0">
                  <a:pos x="458" y="546"/>
                </a:cxn>
                <a:cxn ang="0">
                  <a:pos x="392" y="531"/>
                </a:cxn>
                <a:cxn ang="0">
                  <a:pos x="212" y="468"/>
                </a:cxn>
                <a:cxn ang="0">
                  <a:pos x="108" y="476"/>
                </a:cxn>
                <a:cxn ang="0">
                  <a:pos x="44" y="464"/>
                </a:cxn>
                <a:cxn ang="0">
                  <a:pos x="0" y="416"/>
                </a:cxn>
                <a:cxn ang="0">
                  <a:pos x="191" y="342"/>
                </a:cxn>
                <a:cxn ang="0">
                  <a:pos x="356" y="276"/>
                </a:cxn>
                <a:cxn ang="0">
                  <a:pos x="581" y="117"/>
                </a:cxn>
                <a:cxn ang="0">
                  <a:pos x="797" y="0"/>
                </a:cxn>
                <a:cxn ang="0">
                  <a:pos x="797" y="249"/>
                </a:cxn>
              </a:cxnLst>
              <a:rect l="0" t="0" r="r" b="b"/>
              <a:pathLst>
                <a:path w="845" h="759">
                  <a:moveTo>
                    <a:pt x="797" y="249"/>
                  </a:moveTo>
                  <a:lnTo>
                    <a:pt x="824" y="573"/>
                  </a:lnTo>
                  <a:lnTo>
                    <a:pt x="845" y="726"/>
                  </a:lnTo>
                  <a:lnTo>
                    <a:pt x="782" y="759"/>
                  </a:lnTo>
                  <a:lnTo>
                    <a:pt x="677" y="750"/>
                  </a:lnTo>
                  <a:lnTo>
                    <a:pt x="605" y="750"/>
                  </a:lnTo>
                  <a:lnTo>
                    <a:pt x="587" y="681"/>
                  </a:lnTo>
                  <a:lnTo>
                    <a:pt x="554" y="585"/>
                  </a:lnTo>
                  <a:lnTo>
                    <a:pt x="458" y="546"/>
                  </a:lnTo>
                  <a:lnTo>
                    <a:pt x="392" y="531"/>
                  </a:lnTo>
                  <a:lnTo>
                    <a:pt x="212" y="468"/>
                  </a:lnTo>
                  <a:lnTo>
                    <a:pt x="108" y="476"/>
                  </a:lnTo>
                  <a:lnTo>
                    <a:pt x="44" y="464"/>
                  </a:lnTo>
                  <a:lnTo>
                    <a:pt x="0" y="416"/>
                  </a:lnTo>
                  <a:lnTo>
                    <a:pt x="191" y="342"/>
                  </a:lnTo>
                  <a:lnTo>
                    <a:pt x="356" y="276"/>
                  </a:lnTo>
                  <a:lnTo>
                    <a:pt x="581" y="117"/>
                  </a:lnTo>
                  <a:lnTo>
                    <a:pt x="797" y="0"/>
                  </a:lnTo>
                  <a:lnTo>
                    <a:pt x="797" y="249"/>
                  </a:lnTo>
                  <a:close/>
                </a:path>
              </a:pathLst>
            </a:custGeom>
            <a:solidFill>
              <a:srgbClr val="0000FF">
                <a:alpha val="20000"/>
              </a:srgbClr>
            </a:solidFill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60"/>
            <p:cNvSpPr>
              <a:spLocks/>
            </p:cNvSpPr>
            <p:nvPr/>
          </p:nvSpPr>
          <p:spPr bwMode="auto">
            <a:xfrm>
              <a:off x="890588" y="523875"/>
              <a:ext cx="3657600" cy="2076450"/>
            </a:xfrm>
            <a:custGeom>
              <a:avLst/>
              <a:gdLst/>
              <a:ahLst/>
              <a:cxnLst>
                <a:cxn ang="0">
                  <a:pos x="2304" y="12"/>
                </a:cxn>
                <a:cxn ang="0">
                  <a:pos x="1947" y="213"/>
                </a:cxn>
                <a:cxn ang="0">
                  <a:pos x="1698" y="381"/>
                </a:cxn>
                <a:cxn ang="0">
                  <a:pos x="1401" y="504"/>
                </a:cxn>
                <a:cxn ang="0">
                  <a:pos x="1089" y="618"/>
                </a:cxn>
                <a:cxn ang="0">
                  <a:pos x="813" y="684"/>
                </a:cxn>
                <a:cxn ang="0">
                  <a:pos x="507" y="846"/>
                </a:cxn>
                <a:cxn ang="0">
                  <a:pos x="300" y="993"/>
                </a:cxn>
                <a:cxn ang="0">
                  <a:pos x="6" y="1308"/>
                </a:cxn>
                <a:cxn ang="0">
                  <a:pos x="0" y="0"/>
                </a:cxn>
                <a:cxn ang="0">
                  <a:pos x="2304" y="12"/>
                </a:cxn>
              </a:cxnLst>
              <a:rect l="0" t="0" r="r" b="b"/>
              <a:pathLst>
                <a:path w="2304" h="1308">
                  <a:moveTo>
                    <a:pt x="2304" y="12"/>
                  </a:moveTo>
                  <a:lnTo>
                    <a:pt x="1947" y="213"/>
                  </a:lnTo>
                  <a:lnTo>
                    <a:pt x="1698" y="381"/>
                  </a:lnTo>
                  <a:lnTo>
                    <a:pt x="1401" y="504"/>
                  </a:lnTo>
                  <a:lnTo>
                    <a:pt x="1089" y="618"/>
                  </a:lnTo>
                  <a:lnTo>
                    <a:pt x="813" y="684"/>
                  </a:lnTo>
                  <a:lnTo>
                    <a:pt x="507" y="846"/>
                  </a:lnTo>
                  <a:lnTo>
                    <a:pt x="300" y="993"/>
                  </a:lnTo>
                  <a:lnTo>
                    <a:pt x="6" y="1308"/>
                  </a:lnTo>
                  <a:lnTo>
                    <a:pt x="0" y="0"/>
                  </a:lnTo>
                  <a:lnTo>
                    <a:pt x="2304" y="12"/>
                  </a:lnTo>
                  <a:close/>
                </a:path>
              </a:pathLst>
            </a:custGeom>
            <a:solidFill>
              <a:srgbClr val="FF0000">
                <a:alpha val="20000"/>
              </a:srgbClr>
            </a:soli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8"/>
            <p:cNvSpPr>
              <a:spLocks/>
            </p:cNvSpPr>
            <p:nvPr/>
          </p:nvSpPr>
          <p:spPr bwMode="auto">
            <a:xfrm>
              <a:off x="895350" y="2490788"/>
              <a:ext cx="5062538" cy="1804988"/>
            </a:xfrm>
            <a:custGeom>
              <a:avLst/>
              <a:gdLst/>
              <a:ahLst/>
              <a:cxnLst>
                <a:cxn ang="0">
                  <a:pos x="3189" y="0"/>
                </a:cxn>
                <a:cxn ang="0">
                  <a:pos x="3189" y="1134"/>
                </a:cxn>
                <a:cxn ang="0">
                  <a:pos x="0" y="1137"/>
                </a:cxn>
                <a:cxn ang="0">
                  <a:pos x="12" y="927"/>
                </a:cxn>
                <a:cxn ang="0">
                  <a:pos x="300" y="831"/>
                </a:cxn>
                <a:cxn ang="0">
                  <a:pos x="441" y="795"/>
                </a:cxn>
                <a:cxn ang="0">
                  <a:pos x="534" y="720"/>
                </a:cxn>
                <a:cxn ang="0">
                  <a:pos x="594" y="702"/>
                </a:cxn>
                <a:cxn ang="0">
                  <a:pos x="675" y="627"/>
                </a:cxn>
                <a:cxn ang="0">
                  <a:pos x="753" y="510"/>
                </a:cxn>
                <a:cxn ang="0">
                  <a:pos x="774" y="411"/>
                </a:cxn>
                <a:cxn ang="0">
                  <a:pos x="966" y="327"/>
                </a:cxn>
                <a:cxn ang="0">
                  <a:pos x="951" y="498"/>
                </a:cxn>
                <a:cxn ang="0">
                  <a:pos x="990" y="519"/>
                </a:cxn>
                <a:cxn ang="0">
                  <a:pos x="1071" y="579"/>
                </a:cxn>
                <a:cxn ang="0">
                  <a:pos x="1257" y="630"/>
                </a:cxn>
                <a:cxn ang="0">
                  <a:pos x="1564" y="603"/>
                </a:cxn>
                <a:cxn ang="0">
                  <a:pos x="1878" y="570"/>
                </a:cxn>
                <a:cxn ang="0">
                  <a:pos x="2184" y="426"/>
                </a:cxn>
                <a:cxn ang="0">
                  <a:pos x="2352" y="306"/>
                </a:cxn>
                <a:cxn ang="0">
                  <a:pos x="2421" y="282"/>
                </a:cxn>
                <a:cxn ang="0">
                  <a:pos x="2793" y="171"/>
                </a:cxn>
                <a:cxn ang="0">
                  <a:pos x="3189" y="0"/>
                </a:cxn>
              </a:cxnLst>
              <a:rect l="0" t="0" r="r" b="b"/>
              <a:pathLst>
                <a:path w="3189" h="1137">
                  <a:moveTo>
                    <a:pt x="3189" y="0"/>
                  </a:moveTo>
                  <a:lnTo>
                    <a:pt x="3189" y="1134"/>
                  </a:lnTo>
                  <a:lnTo>
                    <a:pt x="0" y="1137"/>
                  </a:lnTo>
                  <a:lnTo>
                    <a:pt x="12" y="927"/>
                  </a:lnTo>
                  <a:lnTo>
                    <a:pt x="300" y="831"/>
                  </a:lnTo>
                  <a:lnTo>
                    <a:pt x="441" y="795"/>
                  </a:lnTo>
                  <a:lnTo>
                    <a:pt x="534" y="720"/>
                  </a:lnTo>
                  <a:lnTo>
                    <a:pt x="594" y="702"/>
                  </a:lnTo>
                  <a:lnTo>
                    <a:pt x="675" y="627"/>
                  </a:lnTo>
                  <a:lnTo>
                    <a:pt x="753" y="510"/>
                  </a:lnTo>
                  <a:lnTo>
                    <a:pt x="774" y="411"/>
                  </a:lnTo>
                  <a:lnTo>
                    <a:pt x="966" y="327"/>
                  </a:lnTo>
                  <a:lnTo>
                    <a:pt x="951" y="498"/>
                  </a:lnTo>
                  <a:lnTo>
                    <a:pt x="990" y="519"/>
                  </a:lnTo>
                  <a:lnTo>
                    <a:pt x="1071" y="579"/>
                  </a:lnTo>
                  <a:lnTo>
                    <a:pt x="1257" y="630"/>
                  </a:lnTo>
                  <a:lnTo>
                    <a:pt x="1564" y="603"/>
                  </a:lnTo>
                  <a:lnTo>
                    <a:pt x="1878" y="570"/>
                  </a:lnTo>
                  <a:lnTo>
                    <a:pt x="2184" y="426"/>
                  </a:lnTo>
                  <a:lnTo>
                    <a:pt x="2352" y="306"/>
                  </a:lnTo>
                  <a:lnTo>
                    <a:pt x="2421" y="282"/>
                  </a:lnTo>
                  <a:lnTo>
                    <a:pt x="2793" y="171"/>
                  </a:lnTo>
                  <a:lnTo>
                    <a:pt x="3189" y="0"/>
                  </a:lnTo>
                  <a:close/>
                </a:path>
              </a:pathLst>
            </a:custGeom>
            <a:solidFill>
              <a:srgbClr val="FF0000">
                <a:alpha val="20000"/>
              </a:srgbClr>
            </a:soli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9"/>
            <p:cNvSpPr>
              <a:spLocks/>
            </p:cNvSpPr>
            <p:nvPr/>
          </p:nvSpPr>
          <p:spPr bwMode="auto">
            <a:xfrm>
              <a:off x="885825" y="2109788"/>
              <a:ext cx="842963" cy="1852613"/>
            </a:xfrm>
            <a:custGeom>
              <a:avLst/>
              <a:gdLst/>
              <a:ahLst/>
              <a:cxnLst>
                <a:cxn ang="0">
                  <a:pos x="0" y="312"/>
                </a:cxn>
                <a:cxn ang="0">
                  <a:pos x="6" y="1167"/>
                </a:cxn>
                <a:cxn ang="0">
                  <a:pos x="462" y="1029"/>
                </a:cxn>
                <a:cxn ang="0">
                  <a:pos x="531" y="960"/>
                </a:cxn>
                <a:cxn ang="0">
                  <a:pos x="354" y="687"/>
                </a:cxn>
                <a:cxn ang="0">
                  <a:pos x="300" y="0"/>
                </a:cxn>
                <a:cxn ang="0">
                  <a:pos x="0" y="312"/>
                </a:cxn>
              </a:cxnLst>
              <a:rect l="0" t="0" r="r" b="b"/>
              <a:pathLst>
                <a:path w="531" h="1167">
                  <a:moveTo>
                    <a:pt x="0" y="312"/>
                  </a:moveTo>
                  <a:lnTo>
                    <a:pt x="6" y="1167"/>
                  </a:lnTo>
                  <a:lnTo>
                    <a:pt x="462" y="1029"/>
                  </a:lnTo>
                  <a:lnTo>
                    <a:pt x="531" y="960"/>
                  </a:lnTo>
                  <a:lnTo>
                    <a:pt x="354" y="687"/>
                  </a:lnTo>
                  <a:lnTo>
                    <a:pt x="300" y="0"/>
                  </a:lnTo>
                  <a:lnTo>
                    <a:pt x="0" y="312"/>
                  </a:lnTo>
                  <a:close/>
                </a:path>
              </a:pathLst>
            </a:custGeom>
            <a:solidFill>
              <a:srgbClr val="0000FF">
                <a:alpha val="20000"/>
              </a:srgbClr>
            </a:solidFill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1"/>
            <p:cNvSpPr>
              <a:spLocks/>
            </p:cNvSpPr>
            <p:nvPr/>
          </p:nvSpPr>
          <p:spPr bwMode="auto">
            <a:xfrm>
              <a:off x="4691063" y="538163"/>
              <a:ext cx="1266825" cy="1247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98" y="0"/>
                </a:cxn>
                <a:cxn ang="0">
                  <a:pos x="798" y="786"/>
                </a:cxn>
                <a:cxn ang="0">
                  <a:pos x="576" y="774"/>
                </a:cxn>
                <a:cxn ang="0">
                  <a:pos x="426" y="744"/>
                </a:cxn>
                <a:cxn ang="0">
                  <a:pos x="222" y="672"/>
                </a:cxn>
                <a:cxn ang="0">
                  <a:pos x="138" y="621"/>
                </a:cxn>
                <a:cxn ang="0">
                  <a:pos x="45" y="516"/>
                </a:cxn>
                <a:cxn ang="0">
                  <a:pos x="12" y="264"/>
                </a:cxn>
                <a:cxn ang="0">
                  <a:pos x="0" y="63"/>
                </a:cxn>
                <a:cxn ang="0">
                  <a:pos x="0" y="0"/>
                </a:cxn>
              </a:cxnLst>
              <a:rect l="0" t="0" r="r" b="b"/>
              <a:pathLst>
                <a:path w="798" h="786">
                  <a:moveTo>
                    <a:pt x="0" y="0"/>
                  </a:moveTo>
                  <a:lnTo>
                    <a:pt x="798" y="0"/>
                  </a:lnTo>
                  <a:lnTo>
                    <a:pt x="798" y="786"/>
                  </a:lnTo>
                  <a:lnTo>
                    <a:pt x="576" y="774"/>
                  </a:lnTo>
                  <a:lnTo>
                    <a:pt x="426" y="744"/>
                  </a:lnTo>
                  <a:lnTo>
                    <a:pt x="222" y="672"/>
                  </a:lnTo>
                  <a:lnTo>
                    <a:pt x="138" y="621"/>
                  </a:lnTo>
                  <a:lnTo>
                    <a:pt x="45" y="516"/>
                  </a:lnTo>
                  <a:lnTo>
                    <a:pt x="12" y="264"/>
                  </a:lnTo>
                  <a:lnTo>
                    <a:pt x="0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Box 72"/>
            <p:cNvSpPr txBox="1">
              <a:spLocks noChangeArrowheads="1"/>
            </p:cNvSpPr>
            <p:nvPr/>
          </p:nvSpPr>
          <p:spPr bwMode="auto">
            <a:xfrm>
              <a:off x="1143000" y="796177"/>
              <a:ext cx="1235075" cy="24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ErF</a:t>
              </a:r>
              <a:endPara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0" name="Text Box 73"/>
            <p:cNvSpPr txBox="1">
              <a:spLocks noChangeArrowheads="1"/>
            </p:cNvSpPr>
            <p:nvPr/>
          </p:nvSpPr>
          <p:spPr bwMode="auto">
            <a:xfrm>
              <a:off x="2057400" y="3733800"/>
              <a:ext cx="123507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ErF</a:t>
              </a:r>
            </a:p>
          </p:txBody>
        </p:sp>
        <p:sp>
          <p:nvSpPr>
            <p:cNvPr id="11" name="Text Box 74"/>
            <p:cNvSpPr txBox="1">
              <a:spLocks noChangeArrowheads="1"/>
            </p:cNvSpPr>
            <p:nvPr/>
          </p:nvSpPr>
          <p:spPr bwMode="auto">
            <a:xfrm>
              <a:off x="5257800" y="685800"/>
              <a:ext cx="533400" cy="24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Jo</a:t>
              </a:r>
            </a:p>
          </p:txBody>
        </p:sp>
        <p:sp>
          <p:nvSpPr>
            <p:cNvPr id="12" name="Text Box 78"/>
            <p:cNvSpPr txBox="1">
              <a:spLocks noChangeArrowheads="1"/>
            </p:cNvSpPr>
            <p:nvPr/>
          </p:nvSpPr>
          <p:spPr bwMode="auto">
            <a:xfrm>
              <a:off x="850900" y="3155950"/>
              <a:ext cx="609600" cy="24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LkC2</a:t>
              </a:r>
            </a:p>
          </p:txBody>
        </p:sp>
        <p:sp>
          <p:nvSpPr>
            <p:cNvPr id="13" name="Text Box 79"/>
            <p:cNvSpPr txBox="1">
              <a:spLocks noChangeArrowheads="1"/>
            </p:cNvSpPr>
            <p:nvPr/>
          </p:nvSpPr>
          <p:spPr bwMode="auto">
            <a:xfrm>
              <a:off x="3505200" y="1139078"/>
              <a:ext cx="838200" cy="24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LkC2</a:t>
              </a:r>
            </a:p>
          </p:txBody>
        </p:sp>
        <p:sp>
          <p:nvSpPr>
            <p:cNvPr id="15" name="Freeform 61"/>
            <p:cNvSpPr>
              <a:spLocks/>
            </p:cNvSpPr>
            <p:nvPr/>
          </p:nvSpPr>
          <p:spPr bwMode="auto">
            <a:xfrm>
              <a:off x="4264344" y="523875"/>
              <a:ext cx="1685925" cy="1471613"/>
            </a:xfrm>
            <a:custGeom>
              <a:avLst/>
              <a:gdLst/>
              <a:ahLst/>
              <a:cxnLst>
                <a:cxn ang="0">
                  <a:pos x="183" y="3"/>
                </a:cxn>
                <a:cxn ang="0">
                  <a:pos x="0" y="105"/>
                </a:cxn>
                <a:cxn ang="0">
                  <a:pos x="0" y="327"/>
                </a:cxn>
                <a:cxn ang="0">
                  <a:pos x="18" y="537"/>
                </a:cxn>
                <a:cxn ang="0">
                  <a:pos x="48" y="834"/>
                </a:cxn>
                <a:cxn ang="0">
                  <a:pos x="81" y="903"/>
                </a:cxn>
                <a:cxn ang="0">
                  <a:pos x="156" y="909"/>
                </a:cxn>
                <a:cxn ang="0">
                  <a:pos x="237" y="927"/>
                </a:cxn>
                <a:cxn ang="0">
                  <a:pos x="363" y="921"/>
                </a:cxn>
                <a:cxn ang="0">
                  <a:pos x="711" y="897"/>
                </a:cxn>
                <a:cxn ang="0">
                  <a:pos x="1059" y="897"/>
                </a:cxn>
                <a:cxn ang="0">
                  <a:pos x="1062" y="789"/>
                </a:cxn>
                <a:cxn ang="0">
                  <a:pos x="837" y="780"/>
                </a:cxn>
                <a:cxn ang="0">
                  <a:pos x="684" y="747"/>
                </a:cxn>
                <a:cxn ang="0">
                  <a:pos x="516" y="687"/>
                </a:cxn>
                <a:cxn ang="0">
                  <a:pos x="411" y="633"/>
                </a:cxn>
                <a:cxn ang="0">
                  <a:pos x="309" y="513"/>
                </a:cxn>
                <a:cxn ang="0">
                  <a:pos x="282" y="357"/>
                </a:cxn>
                <a:cxn ang="0">
                  <a:pos x="264" y="186"/>
                </a:cxn>
                <a:cxn ang="0">
                  <a:pos x="261" y="0"/>
                </a:cxn>
                <a:cxn ang="0">
                  <a:pos x="183" y="3"/>
                </a:cxn>
              </a:cxnLst>
              <a:rect l="0" t="0" r="r" b="b"/>
              <a:pathLst>
                <a:path w="1062" h="927">
                  <a:moveTo>
                    <a:pt x="183" y="3"/>
                  </a:moveTo>
                  <a:lnTo>
                    <a:pt x="0" y="105"/>
                  </a:lnTo>
                  <a:lnTo>
                    <a:pt x="0" y="327"/>
                  </a:lnTo>
                  <a:lnTo>
                    <a:pt x="18" y="537"/>
                  </a:lnTo>
                  <a:lnTo>
                    <a:pt x="48" y="834"/>
                  </a:lnTo>
                  <a:lnTo>
                    <a:pt x="81" y="903"/>
                  </a:lnTo>
                  <a:lnTo>
                    <a:pt x="156" y="909"/>
                  </a:lnTo>
                  <a:lnTo>
                    <a:pt x="237" y="927"/>
                  </a:lnTo>
                  <a:lnTo>
                    <a:pt x="363" y="921"/>
                  </a:lnTo>
                  <a:lnTo>
                    <a:pt x="711" y="897"/>
                  </a:lnTo>
                  <a:lnTo>
                    <a:pt x="1059" y="897"/>
                  </a:lnTo>
                  <a:lnTo>
                    <a:pt x="1062" y="789"/>
                  </a:lnTo>
                  <a:lnTo>
                    <a:pt x="837" y="780"/>
                  </a:lnTo>
                  <a:lnTo>
                    <a:pt x="684" y="747"/>
                  </a:lnTo>
                  <a:lnTo>
                    <a:pt x="516" y="687"/>
                  </a:lnTo>
                  <a:lnTo>
                    <a:pt x="411" y="633"/>
                  </a:lnTo>
                  <a:lnTo>
                    <a:pt x="309" y="513"/>
                  </a:lnTo>
                  <a:lnTo>
                    <a:pt x="282" y="357"/>
                  </a:lnTo>
                  <a:lnTo>
                    <a:pt x="264" y="186"/>
                  </a:lnTo>
                  <a:lnTo>
                    <a:pt x="261" y="0"/>
                  </a:lnTo>
                  <a:lnTo>
                    <a:pt x="183" y="3"/>
                  </a:lnTo>
                  <a:close/>
                </a:path>
              </a:pathLst>
            </a:custGeom>
            <a:solidFill>
              <a:srgbClr val="FFFF00">
                <a:alpha val="20000"/>
              </a:srgbClr>
            </a:solidFill>
            <a:ln w="127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65"/>
            <p:cNvSpPr>
              <a:spLocks/>
            </p:cNvSpPr>
            <p:nvPr/>
          </p:nvSpPr>
          <p:spPr bwMode="auto">
            <a:xfrm>
              <a:off x="1824038" y="1828800"/>
              <a:ext cx="2109788" cy="1300163"/>
            </a:xfrm>
            <a:custGeom>
              <a:avLst/>
              <a:gdLst/>
              <a:ahLst/>
              <a:cxnLst>
                <a:cxn ang="0">
                  <a:pos x="99" y="336"/>
                </a:cxn>
                <a:cxn ang="0">
                  <a:pos x="45" y="420"/>
                </a:cxn>
                <a:cxn ang="0">
                  <a:pos x="0" y="495"/>
                </a:cxn>
                <a:cxn ang="0">
                  <a:pos x="9" y="642"/>
                </a:cxn>
                <a:cxn ang="0">
                  <a:pos x="183" y="819"/>
                </a:cxn>
                <a:cxn ang="0">
                  <a:pos x="393" y="729"/>
                </a:cxn>
                <a:cxn ang="0">
                  <a:pos x="675" y="480"/>
                </a:cxn>
                <a:cxn ang="0">
                  <a:pos x="858" y="384"/>
                </a:cxn>
                <a:cxn ang="0">
                  <a:pos x="1011" y="336"/>
                </a:cxn>
                <a:cxn ang="0">
                  <a:pos x="1251" y="192"/>
                </a:cxn>
                <a:cxn ang="0">
                  <a:pos x="1329" y="57"/>
                </a:cxn>
                <a:cxn ang="0">
                  <a:pos x="1011" y="96"/>
                </a:cxn>
                <a:cxn ang="0">
                  <a:pos x="975" y="42"/>
                </a:cxn>
                <a:cxn ang="0">
                  <a:pos x="915" y="0"/>
                </a:cxn>
                <a:cxn ang="0">
                  <a:pos x="831" y="3"/>
                </a:cxn>
                <a:cxn ang="0">
                  <a:pos x="819" y="144"/>
                </a:cxn>
                <a:cxn ang="0">
                  <a:pos x="753" y="162"/>
                </a:cxn>
                <a:cxn ang="0">
                  <a:pos x="720" y="159"/>
                </a:cxn>
                <a:cxn ang="0">
                  <a:pos x="585" y="105"/>
                </a:cxn>
                <a:cxn ang="0">
                  <a:pos x="579" y="177"/>
                </a:cxn>
                <a:cxn ang="0">
                  <a:pos x="552" y="285"/>
                </a:cxn>
                <a:cxn ang="0">
                  <a:pos x="522" y="357"/>
                </a:cxn>
                <a:cxn ang="0">
                  <a:pos x="444" y="396"/>
                </a:cxn>
                <a:cxn ang="0">
                  <a:pos x="366" y="420"/>
                </a:cxn>
                <a:cxn ang="0">
                  <a:pos x="309" y="423"/>
                </a:cxn>
                <a:cxn ang="0">
                  <a:pos x="222" y="423"/>
                </a:cxn>
                <a:cxn ang="0">
                  <a:pos x="165" y="408"/>
                </a:cxn>
                <a:cxn ang="0">
                  <a:pos x="123" y="390"/>
                </a:cxn>
                <a:cxn ang="0">
                  <a:pos x="99" y="336"/>
                </a:cxn>
              </a:cxnLst>
              <a:rect l="0" t="0" r="r" b="b"/>
              <a:pathLst>
                <a:path w="1329" h="819">
                  <a:moveTo>
                    <a:pt x="99" y="336"/>
                  </a:moveTo>
                  <a:lnTo>
                    <a:pt x="45" y="420"/>
                  </a:lnTo>
                  <a:lnTo>
                    <a:pt x="0" y="495"/>
                  </a:lnTo>
                  <a:lnTo>
                    <a:pt x="9" y="642"/>
                  </a:lnTo>
                  <a:lnTo>
                    <a:pt x="183" y="819"/>
                  </a:lnTo>
                  <a:lnTo>
                    <a:pt x="393" y="729"/>
                  </a:lnTo>
                  <a:lnTo>
                    <a:pt x="675" y="480"/>
                  </a:lnTo>
                  <a:lnTo>
                    <a:pt x="858" y="384"/>
                  </a:lnTo>
                  <a:lnTo>
                    <a:pt x="1011" y="336"/>
                  </a:lnTo>
                  <a:lnTo>
                    <a:pt x="1251" y="192"/>
                  </a:lnTo>
                  <a:lnTo>
                    <a:pt x="1329" y="57"/>
                  </a:lnTo>
                  <a:lnTo>
                    <a:pt x="1011" y="96"/>
                  </a:lnTo>
                  <a:lnTo>
                    <a:pt x="975" y="42"/>
                  </a:lnTo>
                  <a:lnTo>
                    <a:pt x="915" y="0"/>
                  </a:lnTo>
                  <a:lnTo>
                    <a:pt x="831" y="3"/>
                  </a:lnTo>
                  <a:lnTo>
                    <a:pt x="819" y="144"/>
                  </a:lnTo>
                  <a:lnTo>
                    <a:pt x="753" y="162"/>
                  </a:lnTo>
                  <a:lnTo>
                    <a:pt x="720" y="159"/>
                  </a:lnTo>
                  <a:lnTo>
                    <a:pt x="585" y="105"/>
                  </a:lnTo>
                  <a:lnTo>
                    <a:pt x="579" y="177"/>
                  </a:lnTo>
                  <a:lnTo>
                    <a:pt x="552" y="285"/>
                  </a:lnTo>
                  <a:lnTo>
                    <a:pt x="522" y="357"/>
                  </a:lnTo>
                  <a:lnTo>
                    <a:pt x="444" y="396"/>
                  </a:lnTo>
                  <a:lnTo>
                    <a:pt x="366" y="420"/>
                  </a:lnTo>
                  <a:lnTo>
                    <a:pt x="309" y="423"/>
                  </a:lnTo>
                  <a:lnTo>
                    <a:pt x="222" y="423"/>
                  </a:lnTo>
                  <a:lnTo>
                    <a:pt x="165" y="408"/>
                  </a:lnTo>
                  <a:lnTo>
                    <a:pt x="123" y="390"/>
                  </a:lnTo>
                  <a:lnTo>
                    <a:pt x="99" y="3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 Box 75"/>
            <p:cNvSpPr txBox="1">
              <a:spLocks noChangeArrowheads="1"/>
            </p:cNvSpPr>
            <p:nvPr/>
          </p:nvSpPr>
          <p:spPr bwMode="auto">
            <a:xfrm>
              <a:off x="2133600" y="2548777"/>
              <a:ext cx="381000" cy="24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Jo</a:t>
              </a:r>
            </a:p>
          </p:txBody>
        </p:sp>
        <p:sp>
          <p:nvSpPr>
            <p:cNvPr id="18" name="Freeform 64"/>
            <p:cNvSpPr>
              <a:spLocks/>
            </p:cNvSpPr>
            <p:nvPr/>
          </p:nvSpPr>
          <p:spPr bwMode="auto">
            <a:xfrm>
              <a:off x="1671638" y="1366838"/>
              <a:ext cx="2290763" cy="1133475"/>
            </a:xfrm>
            <a:custGeom>
              <a:avLst/>
              <a:gdLst/>
              <a:ahLst/>
              <a:cxnLst>
                <a:cxn ang="0">
                  <a:pos x="0" y="324"/>
                </a:cxn>
                <a:cxn ang="0">
                  <a:pos x="303" y="165"/>
                </a:cxn>
                <a:cxn ang="0">
                  <a:pos x="582" y="87"/>
                </a:cxn>
                <a:cxn ang="0">
                  <a:pos x="849" y="0"/>
                </a:cxn>
                <a:cxn ang="0">
                  <a:pos x="897" y="54"/>
                </a:cxn>
                <a:cxn ang="0">
                  <a:pos x="1047" y="57"/>
                </a:cxn>
                <a:cxn ang="0">
                  <a:pos x="1115" y="71"/>
                </a:cxn>
                <a:cxn ang="0">
                  <a:pos x="1209" y="108"/>
                </a:cxn>
                <a:cxn ang="0">
                  <a:pos x="1329" y="135"/>
                </a:cxn>
                <a:cxn ang="0">
                  <a:pos x="1404" y="177"/>
                </a:cxn>
                <a:cxn ang="0">
                  <a:pos x="1431" y="249"/>
                </a:cxn>
                <a:cxn ang="0">
                  <a:pos x="1443" y="309"/>
                </a:cxn>
                <a:cxn ang="0">
                  <a:pos x="1428" y="345"/>
                </a:cxn>
                <a:cxn ang="0">
                  <a:pos x="1107" y="387"/>
                </a:cxn>
                <a:cxn ang="0">
                  <a:pos x="1065" y="327"/>
                </a:cxn>
                <a:cxn ang="0">
                  <a:pos x="1011" y="291"/>
                </a:cxn>
                <a:cxn ang="0">
                  <a:pos x="924" y="300"/>
                </a:cxn>
                <a:cxn ang="0">
                  <a:pos x="915" y="432"/>
                </a:cxn>
                <a:cxn ang="0">
                  <a:pos x="831" y="453"/>
                </a:cxn>
                <a:cxn ang="0">
                  <a:pos x="723" y="411"/>
                </a:cxn>
                <a:cxn ang="0">
                  <a:pos x="681" y="393"/>
                </a:cxn>
                <a:cxn ang="0">
                  <a:pos x="672" y="498"/>
                </a:cxn>
                <a:cxn ang="0">
                  <a:pos x="642" y="579"/>
                </a:cxn>
                <a:cxn ang="0">
                  <a:pos x="615" y="657"/>
                </a:cxn>
                <a:cxn ang="0">
                  <a:pos x="483" y="708"/>
                </a:cxn>
                <a:cxn ang="0">
                  <a:pos x="324" y="714"/>
                </a:cxn>
                <a:cxn ang="0">
                  <a:pos x="228" y="690"/>
                </a:cxn>
                <a:cxn ang="0">
                  <a:pos x="195" y="627"/>
                </a:cxn>
                <a:cxn ang="0">
                  <a:pos x="147" y="435"/>
                </a:cxn>
                <a:cxn ang="0">
                  <a:pos x="0" y="324"/>
                </a:cxn>
              </a:cxnLst>
              <a:rect l="0" t="0" r="r" b="b"/>
              <a:pathLst>
                <a:path w="1443" h="714">
                  <a:moveTo>
                    <a:pt x="0" y="324"/>
                  </a:moveTo>
                  <a:lnTo>
                    <a:pt x="303" y="165"/>
                  </a:lnTo>
                  <a:lnTo>
                    <a:pt x="582" y="87"/>
                  </a:lnTo>
                  <a:lnTo>
                    <a:pt x="849" y="0"/>
                  </a:lnTo>
                  <a:lnTo>
                    <a:pt x="897" y="54"/>
                  </a:lnTo>
                  <a:lnTo>
                    <a:pt x="1047" y="57"/>
                  </a:lnTo>
                  <a:lnTo>
                    <a:pt x="1115" y="71"/>
                  </a:lnTo>
                  <a:lnTo>
                    <a:pt x="1209" y="108"/>
                  </a:lnTo>
                  <a:lnTo>
                    <a:pt x="1329" y="135"/>
                  </a:lnTo>
                  <a:lnTo>
                    <a:pt x="1404" y="177"/>
                  </a:lnTo>
                  <a:lnTo>
                    <a:pt x="1431" y="249"/>
                  </a:lnTo>
                  <a:lnTo>
                    <a:pt x="1443" y="309"/>
                  </a:lnTo>
                  <a:lnTo>
                    <a:pt x="1428" y="345"/>
                  </a:lnTo>
                  <a:lnTo>
                    <a:pt x="1107" y="387"/>
                  </a:lnTo>
                  <a:lnTo>
                    <a:pt x="1065" y="327"/>
                  </a:lnTo>
                  <a:lnTo>
                    <a:pt x="1011" y="291"/>
                  </a:lnTo>
                  <a:lnTo>
                    <a:pt x="924" y="300"/>
                  </a:lnTo>
                  <a:lnTo>
                    <a:pt x="915" y="432"/>
                  </a:lnTo>
                  <a:lnTo>
                    <a:pt x="831" y="453"/>
                  </a:lnTo>
                  <a:lnTo>
                    <a:pt x="723" y="411"/>
                  </a:lnTo>
                  <a:lnTo>
                    <a:pt x="681" y="393"/>
                  </a:lnTo>
                  <a:lnTo>
                    <a:pt x="672" y="498"/>
                  </a:lnTo>
                  <a:lnTo>
                    <a:pt x="642" y="579"/>
                  </a:lnTo>
                  <a:lnTo>
                    <a:pt x="615" y="657"/>
                  </a:lnTo>
                  <a:lnTo>
                    <a:pt x="483" y="708"/>
                  </a:lnTo>
                  <a:lnTo>
                    <a:pt x="324" y="714"/>
                  </a:lnTo>
                  <a:lnTo>
                    <a:pt x="228" y="690"/>
                  </a:lnTo>
                  <a:lnTo>
                    <a:pt x="195" y="627"/>
                  </a:lnTo>
                  <a:lnTo>
                    <a:pt x="147" y="435"/>
                  </a:lnTo>
                  <a:lnTo>
                    <a:pt x="0" y="324"/>
                  </a:lnTo>
                  <a:close/>
                </a:path>
              </a:pathLst>
            </a:custGeom>
            <a:solidFill>
              <a:srgbClr val="993300">
                <a:alpha val="20000"/>
              </a:srgbClr>
            </a:solidFill>
            <a:ln w="12700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80"/>
            <p:cNvSpPr txBox="1">
              <a:spLocks noChangeArrowheads="1"/>
            </p:cNvSpPr>
            <p:nvPr/>
          </p:nvSpPr>
          <p:spPr bwMode="auto">
            <a:xfrm>
              <a:off x="2057400" y="2015377"/>
              <a:ext cx="533400" cy="24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ApB</a:t>
              </a:r>
            </a:p>
          </p:txBody>
        </p:sp>
        <p:grpSp>
          <p:nvGrpSpPr>
            <p:cNvPr id="20" name="Group 90"/>
            <p:cNvGrpSpPr>
              <a:grpSpLocks/>
            </p:cNvGrpSpPr>
            <p:nvPr/>
          </p:nvGrpSpPr>
          <p:grpSpPr bwMode="auto">
            <a:xfrm>
              <a:off x="1295400" y="1885950"/>
              <a:ext cx="814388" cy="1738313"/>
              <a:chOff x="816" y="1188"/>
              <a:chExt cx="513" cy="1095"/>
            </a:xfrm>
          </p:grpSpPr>
          <p:sp>
            <p:nvSpPr>
              <p:cNvPr id="34" name="Freeform 62"/>
              <p:cNvSpPr>
                <a:spLocks/>
              </p:cNvSpPr>
              <p:nvPr/>
            </p:nvSpPr>
            <p:spPr bwMode="auto">
              <a:xfrm>
                <a:off x="858" y="1188"/>
                <a:ext cx="471" cy="1095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183" y="3"/>
                  </a:cxn>
                  <a:cxn ang="0">
                    <a:pos x="171" y="9"/>
                  </a:cxn>
                  <a:cxn ang="0">
                    <a:pos x="150" y="27"/>
                  </a:cxn>
                  <a:cxn ang="0">
                    <a:pos x="0" y="129"/>
                  </a:cxn>
                  <a:cxn ang="0">
                    <a:pos x="54" y="828"/>
                  </a:cxn>
                  <a:cxn ang="0">
                    <a:pos x="231" y="1095"/>
                  </a:cxn>
                  <a:cxn ang="0">
                    <a:pos x="282" y="1086"/>
                  </a:cxn>
                  <a:cxn ang="0">
                    <a:pos x="333" y="1053"/>
                  </a:cxn>
                  <a:cxn ang="0">
                    <a:pos x="405" y="981"/>
                  </a:cxn>
                  <a:cxn ang="0">
                    <a:pos x="462" y="888"/>
                  </a:cxn>
                  <a:cxn ang="0">
                    <a:pos x="471" y="771"/>
                  </a:cxn>
                  <a:cxn ang="0">
                    <a:pos x="306" y="606"/>
                  </a:cxn>
                  <a:cxn ang="0">
                    <a:pos x="294" y="444"/>
                  </a:cxn>
                  <a:cxn ang="0">
                    <a:pos x="390" y="300"/>
                  </a:cxn>
                  <a:cxn ang="0">
                    <a:pos x="342" y="108"/>
                  </a:cxn>
                  <a:cxn ang="0">
                    <a:pos x="192" y="0"/>
                  </a:cxn>
                </a:cxnLst>
                <a:rect l="0" t="0" r="r" b="b"/>
                <a:pathLst>
                  <a:path w="471" h="1095">
                    <a:moveTo>
                      <a:pt x="192" y="0"/>
                    </a:moveTo>
                    <a:cubicBezTo>
                      <a:pt x="189" y="1"/>
                      <a:pt x="186" y="2"/>
                      <a:pt x="183" y="3"/>
                    </a:cubicBezTo>
                    <a:cubicBezTo>
                      <a:pt x="179" y="5"/>
                      <a:pt x="175" y="7"/>
                      <a:pt x="171" y="9"/>
                    </a:cubicBezTo>
                    <a:cubicBezTo>
                      <a:pt x="165" y="11"/>
                      <a:pt x="177" y="9"/>
                      <a:pt x="150" y="27"/>
                    </a:cubicBezTo>
                    <a:lnTo>
                      <a:pt x="0" y="129"/>
                    </a:lnTo>
                    <a:lnTo>
                      <a:pt x="54" y="828"/>
                    </a:lnTo>
                    <a:lnTo>
                      <a:pt x="231" y="1095"/>
                    </a:lnTo>
                    <a:lnTo>
                      <a:pt x="282" y="1086"/>
                    </a:lnTo>
                    <a:lnTo>
                      <a:pt x="333" y="1053"/>
                    </a:lnTo>
                    <a:lnTo>
                      <a:pt x="405" y="981"/>
                    </a:lnTo>
                    <a:lnTo>
                      <a:pt x="462" y="888"/>
                    </a:lnTo>
                    <a:lnTo>
                      <a:pt x="471" y="771"/>
                    </a:lnTo>
                    <a:lnTo>
                      <a:pt x="306" y="606"/>
                    </a:lnTo>
                    <a:lnTo>
                      <a:pt x="294" y="444"/>
                    </a:lnTo>
                    <a:lnTo>
                      <a:pt x="390" y="300"/>
                    </a:lnTo>
                    <a:lnTo>
                      <a:pt x="342" y="10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3300">
                  <a:alpha val="20000"/>
                </a:srgbClr>
              </a:solidFill>
              <a:ln w="12700">
                <a:solidFill>
                  <a:srgbClr val="00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 Box 77"/>
              <p:cNvSpPr txBox="1">
                <a:spLocks noChangeArrowheads="1"/>
              </p:cNvSpPr>
              <p:nvPr/>
            </p:nvSpPr>
            <p:spPr bwMode="auto">
              <a:xfrm>
                <a:off x="816" y="1318"/>
                <a:ext cx="432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LnC2</a:t>
                </a:r>
              </a:p>
            </p:txBody>
          </p:sp>
        </p:grpSp>
        <p:sp>
          <p:nvSpPr>
            <p:cNvPr id="21" name="Freeform 92"/>
            <p:cNvSpPr>
              <a:spLocks/>
            </p:cNvSpPr>
            <p:nvPr/>
          </p:nvSpPr>
          <p:spPr bwMode="auto">
            <a:xfrm>
              <a:off x="2114550" y="2990850"/>
              <a:ext cx="323850" cy="14287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04" y="0"/>
                </a:cxn>
              </a:cxnLst>
              <a:rect l="0" t="0" r="r" b="b"/>
              <a:pathLst>
                <a:path w="204" h="90">
                  <a:moveTo>
                    <a:pt x="0" y="90"/>
                  </a:moveTo>
                  <a:lnTo>
                    <a:pt x="204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91"/>
            <p:cNvGrpSpPr>
              <a:grpSpLocks/>
            </p:cNvGrpSpPr>
            <p:nvPr/>
          </p:nvGrpSpPr>
          <p:grpSpPr bwMode="auto">
            <a:xfrm>
              <a:off x="2400300" y="1866900"/>
              <a:ext cx="3567113" cy="1628775"/>
              <a:chOff x="1512" y="1176"/>
              <a:chExt cx="2247" cy="1026"/>
            </a:xfrm>
          </p:grpSpPr>
          <p:sp>
            <p:nvSpPr>
              <p:cNvPr id="32" name="Freeform 57"/>
              <p:cNvSpPr>
                <a:spLocks/>
              </p:cNvSpPr>
              <p:nvPr/>
            </p:nvSpPr>
            <p:spPr bwMode="auto">
              <a:xfrm>
                <a:off x="1512" y="1176"/>
                <a:ext cx="2247" cy="1026"/>
              </a:xfrm>
              <a:custGeom>
                <a:avLst/>
                <a:gdLst/>
                <a:ahLst/>
                <a:cxnLst>
                  <a:cxn ang="0">
                    <a:pos x="645" y="318"/>
                  </a:cxn>
                  <a:cxn ang="0">
                    <a:pos x="579" y="336"/>
                  </a:cxn>
                  <a:cxn ang="0">
                    <a:pos x="495" y="366"/>
                  </a:cxn>
                  <a:cxn ang="0">
                    <a:pos x="291" y="474"/>
                  </a:cxn>
                  <a:cxn ang="0">
                    <a:pos x="27" y="711"/>
                  </a:cxn>
                  <a:cxn ang="0">
                    <a:pos x="0" y="882"/>
                  </a:cxn>
                  <a:cxn ang="0">
                    <a:pos x="132" y="975"/>
                  </a:cxn>
                  <a:cxn ang="0">
                    <a:pos x="333" y="1026"/>
                  </a:cxn>
                  <a:cxn ang="0">
                    <a:pos x="642" y="987"/>
                  </a:cxn>
                  <a:cxn ang="0">
                    <a:pos x="918" y="966"/>
                  </a:cxn>
                  <a:cxn ang="0">
                    <a:pos x="1224" y="825"/>
                  </a:cxn>
                  <a:cxn ang="0">
                    <a:pos x="1437" y="681"/>
                  </a:cxn>
                  <a:cxn ang="0">
                    <a:pos x="1599" y="639"/>
                  </a:cxn>
                  <a:cxn ang="0">
                    <a:pos x="1773" y="588"/>
                  </a:cxn>
                  <a:cxn ang="0">
                    <a:pos x="2247" y="387"/>
                  </a:cxn>
                  <a:cxn ang="0">
                    <a:pos x="2244" y="63"/>
                  </a:cxn>
                  <a:cxn ang="0">
                    <a:pos x="1905" y="60"/>
                  </a:cxn>
                  <a:cxn ang="0">
                    <a:pos x="1566" y="84"/>
                  </a:cxn>
                  <a:cxn ang="0">
                    <a:pos x="1425" y="87"/>
                  </a:cxn>
                  <a:cxn ang="0">
                    <a:pos x="1254" y="63"/>
                  </a:cxn>
                  <a:cxn ang="0">
                    <a:pos x="1233" y="0"/>
                  </a:cxn>
                  <a:cxn ang="0">
                    <a:pos x="1164" y="27"/>
                  </a:cxn>
                  <a:cxn ang="0">
                    <a:pos x="975" y="18"/>
                  </a:cxn>
                  <a:cxn ang="0">
                    <a:pos x="894" y="159"/>
                  </a:cxn>
                  <a:cxn ang="0">
                    <a:pos x="645" y="318"/>
                  </a:cxn>
                </a:cxnLst>
                <a:rect l="0" t="0" r="r" b="b"/>
                <a:pathLst>
                  <a:path w="2247" h="1026">
                    <a:moveTo>
                      <a:pt x="645" y="318"/>
                    </a:moveTo>
                    <a:cubicBezTo>
                      <a:pt x="635" y="321"/>
                      <a:pt x="589" y="332"/>
                      <a:pt x="579" y="336"/>
                    </a:cubicBezTo>
                    <a:cubicBezTo>
                      <a:pt x="566" y="341"/>
                      <a:pt x="543" y="343"/>
                      <a:pt x="495" y="366"/>
                    </a:cubicBezTo>
                    <a:lnTo>
                      <a:pt x="291" y="474"/>
                    </a:lnTo>
                    <a:lnTo>
                      <a:pt x="27" y="711"/>
                    </a:lnTo>
                    <a:lnTo>
                      <a:pt x="0" y="882"/>
                    </a:lnTo>
                    <a:lnTo>
                      <a:pt x="132" y="975"/>
                    </a:lnTo>
                    <a:lnTo>
                      <a:pt x="333" y="1026"/>
                    </a:lnTo>
                    <a:lnTo>
                      <a:pt x="642" y="987"/>
                    </a:lnTo>
                    <a:lnTo>
                      <a:pt x="918" y="966"/>
                    </a:lnTo>
                    <a:lnTo>
                      <a:pt x="1224" y="825"/>
                    </a:lnTo>
                    <a:lnTo>
                      <a:pt x="1437" y="681"/>
                    </a:lnTo>
                    <a:lnTo>
                      <a:pt x="1599" y="639"/>
                    </a:lnTo>
                    <a:lnTo>
                      <a:pt x="1773" y="588"/>
                    </a:lnTo>
                    <a:lnTo>
                      <a:pt x="2247" y="387"/>
                    </a:lnTo>
                    <a:lnTo>
                      <a:pt x="2244" y="63"/>
                    </a:lnTo>
                    <a:lnTo>
                      <a:pt x="1905" y="60"/>
                    </a:lnTo>
                    <a:lnTo>
                      <a:pt x="1566" y="84"/>
                    </a:lnTo>
                    <a:lnTo>
                      <a:pt x="1425" y="87"/>
                    </a:lnTo>
                    <a:lnTo>
                      <a:pt x="1254" y="63"/>
                    </a:lnTo>
                    <a:lnTo>
                      <a:pt x="1233" y="0"/>
                    </a:lnTo>
                    <a:lnTo>
                      <a:pt x="1164" y="27"/>
                    </a:lnTo>
                    <a:lnTo>
                      <a:pt x="975" y="18"/>
                    </a:lnTo>
                    <a:lnTo>
                      <a:pt x="894" y="159"/>
                    </a:lnTo>
                    <a:lnTo>
                      <a:pt x="645" y="318"/>
                    </a:lnTo>
                    <a:close/>
                  </a:path>
                </a:pathLst>
              </a:custGeom>
              <a:solidFill>
                <a:srgbClr val="003300">
                  <a:alpha val="20000"/>
                </a:srgbClr>
              </a:solidFill>
              <a:ln w="12700">
                <a:solidFill>
                  <a:srgbClr val="00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 Box 76"/>
              <p:cNvSpPr txBox="1">
                <a:spLocks noChangeArrowheads="1"/>
              </p:cNvSpPr>
              <p:nvPr/>
            </p:nvSpPr>
            <p:spPr bwMode="auto">
              <a:xfrm>
                <a:off x="2160" y="1558"/>
                <a:ext cx="490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1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rebuchet MS" pitchFamily="34" charset="0"/>
                  </a:rPr>
                  <a:t>LnC2</a:t>
                </a:r>
              </a:p>
            </p:txBody>
          </p:sp>
        </p:grpSp>
        <p:sp>
          <p:nvSpPr>
            <p:cNvPr id="14" name="Text Box 81"/>
            <p:cNvSpPr txBox="1">
              <a:spLocks noChangeArrowheads="1"/>
            </p:cNvSpPr>
            <p:nvPr/>
          </p:nvSpPr>
          <p:spPr bwMode="auto">
            <a:xfrm>
              <a:off x="4216400" y="1024778"/>
              <a:ext cx="533400" cy="24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HoF</a:t>
              </a:r>
              <a:endPara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</p:grpSp>
      <p:sp>
        <p:nvSpPr>
          <p:cNvPr id="36" name="Text Box 89"/>
          <p:cNvSpPr txBox="1">
            <a:spLocks noChangeArrowheads="1"/>
          </p:cNvSpPr>
          <p:nvPr/>
        </p:nvSpPr>
        <p:spPr bwMode="auto">
          <a:xfrm>
            <a:off x="152400" y="4889718"/>
            <a:ext cx="6705600" cy="18158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tabLst>
                <a:tab pos="744538" algn="l"/>
              </a:tabLst>
            </a:pPr>
            <a:r>
              <a:rPr lang="en-US" sz="1600" b="1" dirty="0">
                <a:latin typeface="Trebuchet MS" pitchFamily="34" charset="0"/>
              </a:rPr>
              <a:t>Map unit    Map unit name</a:t>
            </a:r>
          </a:p>
          <a:p>
            <a:pPr>
              <a:tabLst>
                <a:tab pos="744538" algn="l"/>
              </a:tabLst>
            </a:pPr>
            <a:r>
              <a:rPr lang="en-US" sz="1600" dirty="0">
                <a:latin typeface="Trebuchet MS" pitchFamily="34" charset="0"/>
              </a:rPr>
              <a:t>  </a:t>
            </a:r>
            <a:r>
              <a:rPr lang="en-US" sz="1600" dirty="0" err="1">
                <a:latin typeface="Trebuchet MS" pitchFamily="34" charset="0"/>
              </a:rPr>
              <a:t>ApB</a:t>
            </a:r>
            <a:r>
              <a:rPr lang="en-US" sz="1600" dirty="0">
                <a:latin typeface="Trebuchet MS" pitchFamily="34" charset="0"/>
              </a:rPr>
              <a:t>	</a:t>
            </a:r>
            <a:r>
              <a:rPr lang="en-US" sz="1600" dirty="0" err="1">
                <a:latin typeface="Trebuchet MS" pitchFamily="34" charset="0"/>
              </a:rPr>
              <a:t>Apison</a:t>
            </a:r>
            <a:r>
              <a:rPr lang="en-US" sz="1600" dirty="0">
                <a:latin typeface="Trebuchet MS" pitchFamily="34" charset="0"/>
              </a:rPr>
              <a:t> loam, 1 to 3% slopes</a:t>
            </a:r>
          </a:p>
          <a:p>
            <a:pPr>
              <a:tabLst>
                <a:tab pos="744538" algn="l"/>
              </a:tabLst>
            </a:pPr>
            <a:r>
              <a:rPr lang="en-US" sz="1600" dirty="0">
                <a:latin typeface="Trebuchet MS" pitchFamily="34" charset="0"/>
              </a:rPr>
              <a:t>  </a:t>
            </a:r>
            <a:r>
              <a:rPr lang="en-US" sz="1600" dirty="0" err="1">
                <a:latin typeface="Trebuchet MS" pitchFamily="34" charset="0"/>
              </a:rPr>
              <a:t>ErF</a:t>
            </a:r>
            <a:r>
              <a:rPr lang="en-US" sz="1600" dirty="0">
                <a:latin typeface="Trebuchet MS" pitchFamily="34" charset="0"/>
              </a:rPr>
              <a:t>  	Enders – Allegheny complex, 20 to 40% slopes</a:t>
            </a:r>
          </a:p>
          <a:p>
            <a:pPr>
              <a:tabLst>
                <a:tab pos="744538" algn="l"/>
              </a:tabLst>
            </a:pPr>
            <a:r>
              <a:rPr lang="en-US" sz="1600" dirty="0">
                <a:latin typeface="Trebuchet MS" pitchFamily="34" charset="0"/>
              </a:rPr>
              <a:t>  </a:t>
            </a:r>
            <a:r>
              <a:rPr lang="en-US" sz="1600" dirty="0" err="1">
                <a:latin typeface="Trebuchet MS" pitchFamily="34" charset="0"/>
              </a:rPr>
              <a:t>HoF</a:t>
            </a:r>
            <a:r>
              <a:rPr lang="en-US" sz="1600" dirty="0">
                <a:latin typeface="Trebuchet MS" pitchFamily="34" charset="0"/>
              </a:rPr>
              <a:t>	Hector-Mountainburg stony fine sandy loams, 3 to 40% slopes</a:t>
            </a:r>
          </a:p>
          <a:p>
            <a:pPr>
              <a:tabLst>
                <a:tab pos="744538" algn="l"/>
              </a:tabLst>
            </a:pPr>
            <a:r>
              <a:rPr lang="en-US" sz="1600" dirty="0">
                <a:latin typeface="Trebuchet MS" pitchFamily="34" charset="0"/>
              </a:rPr>
              <a:t>  Jo	</a:t>
            </a:r>
            <a:r>
              <a:rPr lang="en-US" sz="1600" dirty="0" err="1">
                <a:latin typeface="Trebuchet MS" pitchFamily="34" charset="0"/>
              </a:rPr>
              <a:t>Johnsburg</a:t>
            </a:r>
            <a:r>
              <a:rPr lang="en-US" sz="1600" dirty="0">
                <a:latin typeface="Trebuchet MS" pitchFamily="34" charset="0"/>
              </a:rPr>
              <a:t> silt loam</a:t>
            </a:r>
          </a:p>
          <a:p>
            <a:pPr>
              <a:tabLst>
                <a:tab pos="744538" algn="l"/>
              </a:tabLst>
            </a:pPr>
            <a:r>
              <a:rPr lang="en-US" sz="1600" dirty="0">
                <a:latin typeface="Trebuchet MS" pitchFamily="34" charset="0"/>
              </a:rPr>
              <a:t>  LkC2	Linker loam, 3 to 8% slopes, eroded</a:t>
            </a:r>
          </a:p>
          <a:p>
            <a:pPr>
              <a:tabLst>
                <a:tab pos="744538" algn="l"/>
              </a:tabLst>
            </a:pPr>
            <a:r>
              <a:rPr lang="en-US" sz="1600" dirty="0">
                <a:latin typeface="Trebuchet MS" pitchFamily="34" charset="0"/>
              </a:rPr>
              <a:t>  LnC2 	Linker gravelly loam, 3 to 8% slopes, eroded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1" y="0"/>
            <a:ext cx="9159039" cy="6858000"/>
            <a:chOff x="0" y="0"/>
            <a:chExt cx="8001000" cy="5791200"/>
          </a:xfrm>
        </p:grpSpPr>
        <p:pic>
          <p:nvPicPr>
            <p:cNvPr id="3" name="Picture 4" descr="Pharr 2"/>
            <p:cNvPicPr>
              <a:picLocks noChangeAspect="1" noChangeArrowheads="1"/>
            </p:cNvPicPr>
            <p:nvPr/>
          </p:nvPicPr>
          <p:blipFill>
            <a:blip r:embed="rId2" cstate="print"/>
            <a:srcRect l="8511" t="23459" r="41485" b="29700"/>
            <a:stretch>
              <a:fillRect/>
            </a:stretch>
          </p:blipFill>
          <p:spPr bwMode="auto">
            <a:xfrm>
              <a:off x="0" y="0"/>
              <a:ext cx="8001000" cy="5791200"/>
            </a:xfrm>
            <a:prstGeom prst="rect">
              <a:avLst/>
            </a:prstGeom>
            <a:noFill/>
          </p:spPr>
        </p:pic>
        <p:sp>
          <p:nvSpPr>
            <p:cNvPr id="4" name="Freeform 48"/>
            <p:cNvSpPr>
              <a:spLocks/>
            </p:cNvSpPr>
            <p:nvPr/>
          </p:nvSpPr>
          <p:spPr bwMode="auto">
            <a:xfrm>
              <a:off x="2371073" y="880920"/>
              <a:ext cx="2382050" cy="3597775"/>
            </a:xfrm>
            <a:custGeom>
              <a:avLst/>
              <a:gdLst/>
              <a:ahLst/>
              <a:cxnLst>
                <a:cxn ang="0">
                  <a:pos x="819" y="0"/>
                </a:cxn>
                <a:cxn ang="0">
                  <a:pos x="813" y="423"/>
                </a:cxn>
                <a:cxn ang="0">
                  <a:pos x="489" y="495"/>
                </a:cxn>
                <a:cxn ang="0">
                  <a:pos x="93" y="588"/>
                </a:cxn>
                <a:cxn ang="0">
                  <a:pos x="0" y="1311"/>
                </a:cxn>
              </a:cxnLst>
              <a:rect l="0" t="0" r="r" b="b"/>
              <a:pathLst>
                <a:path w="868" h="1311">
                  <a:moveTo>
                    <a:pt x="819" y="0"/>
                  </a:moveTo>
                  <a:cubicBezTo>
                    <a:pt x="818" y="70"/>
                    <a:pt x="868" y="341"/>
                    <a:pt x="813" y="423"/>
                  </a:cubicBezTo>
                  <a:cubicBezTo>
                    <a:pt x="758" y="505"/>
                    <a:pt x="609" y="468"/>
                    <a:pt x="489" y="495"/>
                  </a:cubicBezTo>
                  <a:cubicBezTo>
                    <a:pt x="369" y="522"/>
                    <a:pt x="174" y="452"/>
                    <a:pt x="93" y="588"/>
                  </a:cubicBezTo>
                  <a:cubicBezTo>
                    <a:pt x="12" y="724"/>
                    <a:pt x="19" y="1161"/>
                    <a:pt x="0" y="1311"/>
                  </a:cubicBezTo>
                </a:path>
              </a:pathLst>
            </a:custGeom>
            <a:noFill/>
            <a:ln w="63500">
              <a:solidFill>
                <a:srgbClr val="00FF00"/>
              </a:solidFill>
              <a:round/>
              <a:headEnd/>
              <a:tailEnd type="stealth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49"/>
            <p:cNvSpPr>
              <a:spLocks/>
            </p:cNvSpPr>
            <p:nvPr/>
          </p:nvSpPr>
          <p:spPr bwMode="auto">
            <a:xfrm>
              <a:off x="2354607" y="1243168"/>
              <a:ext cx="222289" cy="1383126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6" y="171"/>
                </a:cxn>
                <a:cxn ang="0">
                  <a:pos x="54" y="363"/>
                </a:cxn>
                <a:cxn ang="0">
                  <a:pos x="81" y="504"/>
                </a:cxn>
              </a:cxnLst>
              <a:rect l="0" t="0" r="r" b="b"/>
              <a:pathLst>
                <a:path w="81" h="504">
                  <a:moveTo>
                    <a:pt x="15" y="0"/>
                  </a:moveTo>
                  <a:cubicBezTo>
                    <a:pt x="14" y="28"/>
                    <a:pt x="0" y="111"/>
                    <a:pt x="6" y="171"/>
                  </a:cubicBezTo>
                  <a:cubicBezTo>
                    <a:pt x="12" y="231"/>
                    <a:pt x="42" y="308"/>
                    <a:pt x="54" y="363"/>
                  </a:cubicBezTo>
                  <a:cubicBezTo>
                    <a:pt x="66" y="418"/>
                    <a:pt x="76" y="475"/>
                    <a:pt x="81" y="504"/>
                  </a:cubicBezTo>
                </a:path>
              </a:pathLst>
            </a:custGeom>
            <a:noFill/>
            <a:ln w="63500" cmpd="sng">
              <a:solidFill>
                <a:srgbClr val="00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50"/>
            <p:cNvSpPr>
              <a:spLocks/>
            </p:cNvSpPr>
            <p:nvPr/>
          </p:nvSpPr>
          <p:spPr bwMode="auto">
            <a:xfrm>
              <a:off x="4851918" y="757426"/>
              <a:ext cx="153681" cy="293091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8" y="348"/>
                </a:cxn>
                <a:cxn ang="0">
                  <a:pos x="8" y="636"/>
                </a:cxn>
                <a:cxn ang="0">
                  <a:pos x="56" y="1068"/>
                </a:cxn>
              </a:cxnLst>
              <a:rect l="0" t="0" r="r" b="b"/>
              <a:pathLst>
                <a:path w="56" h="1068">
                  <a:moveTo>
                    <a:pt x="26" y="0"/>
                  </a:moveTo>
                  <a:cubicBezTo>
                    <a:pt x="23" y="57"/>
                    <a:pt x="11" y="242"/>
                    <a:pt x="8" y="348"/>
                  </a:cubicBezTo>
                  <a:cubicBezTo>
                    <a:pt x="5" y="454"/>
                    <a:pt x="0" y="516"/>
                    <a:pt x="8" y="636"/>
                  </a:cubicBezTo>
                  <a:cubicBezTo>
                    <a:pt x="16" y="756"/>
                    <a:pt x="36" y="912"/>
                    <a:pt x="56" y="1068"/>
                  </a:cubicBezTo>
                </a:path>
              </a:pathLst>
            </a:custGeom>
            <a:noFill/>
            <a:ln w="63500">
              <a:solidFill>
                <a:srgbClr val="993300"/>
              </a:solidFill>
              <a:round/>
              <a:headEnd/>
              <a:tailEnd type="stealth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51"/>
            <p:cNvSpPr>
              <a:spLocks/>
            </p:cNvSpPr>
            <p:nvPr/>
          </p:nvSpPr>
          <p:spPr bwMode="auto">
            <a:xfrm>
              <a:off x="4873872" y="955015"/>
              <a:ext cx="2288744" cy="625700"/>
            </a:xfrm>
            <a:custGeom>
              <a:avLst/>
              <a:gdLst/>
              <a:ahLst/>
              <a:cxnLst>
                <a:cxn ang="0">
                  <a:pos x="834" y="0"/>
                </a:cxn>
                <a:cxn ang="0">
                  <a:pos x="690" y="159"/>
                </a:cxn>
                <a:cxn ang="0">
                  <a:pos x="192" y="132"/>
                </a:cxn>
                <a:cxn ang="0">
                  <a:pos x="0" y="228"/>
                </a:cxn>
              </a:cxnLst>
              <a:rect l="0" t="0" r="r" b="b"/>
              <a:pathLst>
                <a:path w="834" h="228">
                  <a:moveTo>
                    <a:pt x="834" y="0"/>
                  </a:moveTo>
                  <a:cubicBezTo>
                    <a:pt x="810" y="26"/>
                    <a:pt x="797" y="137"/>
                    <a:pt x="690" y="159"/>
                  </a:cubicBezTo>
                  <a:cubicBezTo>
                    <a:pt x="583" y="181"/>
                    <a:pt x="307" y="121"/>
                    <a:pt x="192" y="132"/>
                  </a:cubicBezTo>
                  <a:cubicBezTo>
                    <a:pt x="77" y="143"/>
                    <a:pt x="36" y="184"/>
                    <a:pt x="0" y="228"/>
                  </a:cubicBezTo>
                </a:path>
              </a:pathLst>
            </a:custGeom>
            <a:noFill/>
            <a:ln w="63500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Box 52"/>
            <p:cNvSpPr txBox="1">
              <a:spLocks noChangeArrowheads="1"/>
            </p:cNvSpPr>
            <p:nvPr/>
          </p:nvSpPr>
          <p:spPr bwMode="auto">
            <a:xfrm>
              <a:off x="465960" y="2039014"/>
              <a:ext cx="1485238" cy="701731"/>
            </a:xfrm>
            <a:prstGeom prst="rect">
              <a:avLst/>
            </a:prstGeom>
            <a:solidFill>
              <a:srgbClr val="0033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2400">
                  <a:solidFill>
                    <a:srgbClr val="00FF00"/>
                  </a:solidFill>
                  <a:latin typeface="Trebuchet MS" pitchFamily="34" charset="0"/>
                </a:rPr>
                <a:t>Grassed waterway</a:t>
              </a:r>
            </a:p>
          </p:txBody>
        </p:sp>
        <p:sp>
          <p:nvSpPr>
            <p:cNvPr id="9" name="Text Box 53"/>
            <p:cNvSpPr txBox="1">
              <a:spLocks noChangeArrowheads="1"/>
            </p:cNvSpPr>
            <p:nvPr/>
          </p:nvSpPr>
          <p:spPr bwMode="auto">
            <a:xfrm>
              <a:off x="5650294" y="1844168"/>
              <a:ext cx="1671914" cy="701731"/>
            </a:xfrm>
            <a:prstGeom prst="rect">
              <a:avLst/>
            </a:prstGeom>
            <a:solidFill>
              <a:srgbClr val="9933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FF00"/>
                  </a:solidFill>
                  <a:latin typeface="Trebuchet MS" pitchFamily="34" charset="0"/>
                </a:rPr>
                <a:t>Untreated ditch runoff</a:t>
              </a:r>
            </a:p>
          </p:txBody>
        </p:sp>
        <p:sp>
          <p:nvSpPr>
            <p:cNvPr id="10" name="Text Box 55"/>
            <p:cNvSpPr txBox="1">
              <a:spLocks noChangeArrowheads="1"/>
            </p:cNvSpPr>
            <p:nvPr/>
          </p:nvSpPr>
          <p:spPr bwMode="auto">
            <a:xfrm>
              <a:off x="2899383" y="4478693"/>
              <a:ext cx="2093032" cy="389850"/>
            </a:xfrm>
            <a:prstGeom prst="rect">
              <a:avLst/>
            </a:prstGeom>
            <a:solidFill>
              <a:srgbClr val="000080">
                <a:alpha val="3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FFFF"/>
                  </a:solidFill>
                  <a:latin typeface="Trebuchet MS" pitchFamily="34" charset="0"/>
                </a:rPr>
                <a:t>Collection pond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28600"/>
            <a:ext cx="6019800" cy="704850"/>
          </a:xfrm>
          <a:effectLst/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Plan of study</a:t>
            </a:r>
          </a:p>
        </p:txBody>
      </p:sp>
      <p:sp>
        <p:nvSpPr>
          <p:cNvPr id="2204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76400"/>
            <a:ext cx="7772400" cy="4495800"/>
          </a:xfrm>
          <a:noFill/>
          <a:effectLst/>
        </p:spPr>
        <p:txBody>
          <a:bodyPr/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C00000"/>
              </a:buClr>
              <a:buSzPct val="125000"/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Monitor P, N and sediment in runoff</a:t>
            </a:r>
          </a:p>
          <a:p>
            <a:pPr marL="342900" lvl="1" indent="-342900">
              <a:lnSpc>
                <a:spcPct val="110000"/>
              </a:lnSpc>
              <a:spcBef>
                <a:spcPct val="50000"/>
              </a:spcBef>
              <a:buClr>
                <a:srgbClr val="C00000"/>
              </a:buClr>
              <a:buSzPct val="125000"/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Monitor flow, P, N and sediment at</a:t>
            </a:r>
          </a:p>
          <a:p>
            <a:pPr marL="742950" lvl="2" indent="-342900">
              <a:lnSpc>
                <a:spcPct val="110000"/>
              </a:lnSpc>
              <a:spcBef>
                <a:spcPct val="500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Untreated site</a:t>
            </a:r>
          </a:p>
          <a:p>
            <a:pPr marL="742950" lvl="2" indent="-342900">
              <a:lnSpc>
                <a:spcPct val="110000"/>
              </a:lnSpc>
              <a:spcBef>
                <a:spcPct val="500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Treated site – grassed waterway collection</a:t>
            </a:r>
          </a:p>
          <a:p>
            <a:pPr marL="742950" lvl="2" indent="-342900">
              <a:lnSpc>
                <a:spcPct val="110000"/>
              </a:lnSpc>
              <a:spcBef>
                <a:spcPct val="500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Pond volume and water quality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467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659" r="3749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4" name="Group 23"/>
          <p:cNvGrpSpPr/>
          <p:nvPr/>
        </p:nvGrpSpPr>
        <p:grpSpPr>
          <a:xfrm>
            <a:off x="49831" y="2057400"/>
            <a:ext cx="8815738" cy="2618720"/>
            <a:chOff x="49831" y="2057400"/>
            <a:chExt cx="8815738" cy="2618720"/>
          </a:xfrm>
        </p:grpSpPr>
        <p:sp>
          <p:nvSpPr>
            <p:cNvPr id="3" name="TextBox 2"/>
            <p:cNvSpPr txBox="1"/>
            <p:nvPr/>
          </p:nvSpPr>
          <p:spPr>
            <a:xfrm>
              <a:off x="5358927" y="2057400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36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450631" y="2057400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20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41231" y="2209800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30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305800" y="2057400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81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063527" y="2667000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18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48000" y="2743200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40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57400" y="2819400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84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92831" y="2967335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61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4800" y="2967335"/>
              <a:ext cx="747320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193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5680" y="4152900"/>
              <a:ext cx="747320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133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831" y="3581400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18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52880" y="3581400"/>
              <a:ext cx="747320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203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36812" y="3429000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50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62680" y="3581400"/>
              <a:ext cx="747320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158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54831" y="3733800"/>
              <a:ext cx="559769" cy="523220"/>
            </a:xfrm>
            <a:prstGeom prst="rect">
              <a:avLst/>
            </a:prstGeom>
            <a:solidFill>
              <a:srgbClr val="008000">
                <a:alpha val="9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13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81000" y="1330874"/>
            <a:ext cx="8305800" cy="5298526"/>
            <a:chOff x="480" y="252"/>
            <a:chExt cx="4800" cy="1501"/>
          </a:xfrm>
        </p:grpSpPr>
        <p:pic>
          <p:nvPicPr>
            <p:cNvPr id="3" name="Picture 3" descr="Pharr 2"/>
            <p:cNvPicPr>
              <a:picLocks noChangeAspect="1" noChangeArrowheads="1"/>
            </p:cNvPicPr>
            <p:nvPr/>
          </p:nvPicPr>
          <p:blipFill>
            <a:blip r:embed="rId2" cstate="print"/>
            <a:srcRect l="17111" t="23459" r="48846" b="52036"/>
            <a:stretch>
              <a:fillRect/>
            </a:stretch>
          </p:blipFill>
          <p:spPr bwMode="auto">
            <a:xfrm>
              <a:off x="480" y="252"/>
              <a:ext cx="4800" cy="1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4" descr="MCj0432586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92" y="621"/>
              <a:ext cx="832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447800" y="209550"/>
            <a:ext cx="66294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+mj-ea"/>
                <a:cs typeface="+mj-cs"/>
              </a:rPr>
              <a:t>Sampling</a:t>
            </a:r>
            <a:r>
              <a:rPr kumimoji="0" lang="en-US" sz="4800" b="1" i="0" u="none" strike="noStrike" kern="0" cap="none" spc="0" normalizeH="0" noProof="0" dirty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+mj-ea"/>
                <a:cs typeface="+mj-cs"/>
              </a:rPr>
              <a:t> sites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8" name="Picture 8" descr="H:\P806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418" cy="6857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H:\P80600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144417" cy="6857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81000" y="1330874"/>
            <a:ext cx="8305800" cy="5298526"/>
            <a:chOff x="480" y="252"/>
            <a:chExt cx="4800" cy="1501"/>
          </a:xfrm>
        </p:grpSpPr>
        <p:pic>
          <p:nvPicPr>
            <p:cNvPr id="3" name="Picture 3" descr="Pharr 2"/>
            <p:cNvPicPr>
              <a:picLocks noChangeAspect="1" noChangeArrowheads="1"/>
            </p:cNvPicPr>
            <p:nvPr/>
          </p:nvPicPr>
          <p:blipFill>
            <a:blip r:embed="rId2" cstate="print"/>
            <a:srcRect l="17111" t="23459" r="48846" b="52036"/>
            <a:stretch>
              <a:fillRect/>
            </a:stretch>
          </p:blipFill>
          <p:spPr bwMode="auto">
            <a:xfrm>
              <a:off x="480" y="252"/>
              <a:ext cx="4800" cy="1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13" descr="MCj0432586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8" y="1044"/>
              <a:ext cx="832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447800" y="209550"/>
            <a:ext cx="66294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+mj-ea"/>
                <a:cs typeface="+mj-cs"/>
              </a:rPr>
              <a:t>Sampling</a:t>
            </a:r>
            <a:r>
              <a:rPr kumimoji="0" lang="en-US" sz="4800" b="1" i="0" u="none" strike="noStrike" kern="0" cap="none" spc="0" normalizeH="0" noProof="0" dirty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+mj-ea"/>
                <a:cs typeface="+mj-cs"/>
              </a:rPr>
              <a:t> sites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:\P80600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418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4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39505"/>
            <a:ext cx="4953000" cy="641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grpSp>
        <p:nvGrpSpPr>
          <p:cNvPr id="11" name="Group 10"/>
          <p:cNvGrpSpPr/>
          <p:nvPr/>
        </p:nvGrpSpPr>
        <p:grpSpPr>
          <a:xfrm>
            <a:off x="2910840" y="1828800"/>
            <a:ext cx="2809575" cy="3037820"/>
            <a:chOff x="2910840" y="1828800"/>
            <a:chExt cx="2809575" cy="3037820"/>
          </a:xfrm>
        </p:grpSpPr>
        <p:sp>
          <p:nvSpPr>
            <p:cNvPr id="3" name="TextBox 2"/>
            <p:cNvSpPr txBox="1"/>
            <p:nvPr/>
          </p:nvSpPr>
          <p:spPr>
            <a:xfrm>
              <a:off x="4572000" y="1828800"/>
              <a:ext cx="691215" cy="523220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1.6</a:t>
              </a:r>
              <a:endPara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572000" y="2514600"/>
              <a:ext cx="691215" cy="523220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6.3</a:t>
              </a:r>
              <a:endPara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05200" y="2514600"/>
              <a:ext cx="691215" cy="523220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5.9</a:t>
              </a:r>
              <a:endPara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733800" y="3505200"/>
              <a:ext cx="691215" cy="523220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6.3</a:t>
              </a:r>
              <a:endPara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14800" y="4267200"/>
              <a:ext cx="691215" cy="523220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6.8</a:t>
              </a:r>
              <a:endPara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10840" y="4335780"/>
              <a:ext cx="691215" cy="523220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1.3</a:t>
              </a:r>
              <a:endPara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29200" y="4343400"/>
              <a:ext cx="691215" cy="523220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6.8</a:t>
              </a:r>
              <a:endPara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76800" y="3429000"/>
              <a:ext cx="691215" cy="523220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6.2</a:t>
              </a:r>
              <a:endPara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4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4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295400" y="5554980"/>
            <a:ext cx="7012913" cy="926485"/>
            <a:chOff x="1295400" y="5554980"/>
            <a:chExt cx="7012913" cy="926485"/>
          </a:xfrm>
        </p:grpSpPr>
        <p:sp>
          <p:nvSpPr>
            <p:cNvPr id="3" name="TextBox 2"/>
            <p:cNvSpPr txBox="1"/>
            <p:nvPr/>
          </p:nvSpPr>
          <p:spPr>
            <a:xfrm>
              <a:off x="21336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23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910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24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2484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25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954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528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7388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16480" y="555498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102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61760" y="557022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9046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</p:grpSp>
      <p:sp>
        <p:nvSpPr>
          <p:cNvPr id="15" name="TextBox 1"/>
          <p:cNvSpPr txBox="1"/>
          <p:nvPr/>
        </p:nvSpPr>
        <p:spPr>
          <a:xfrm>
            <a:off x="3352800" y="76200"/>
            <a:ext cx="2438400" cy="6096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Pond depth, 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graphicFrame>
        <p:nvGraphicFramePr>
          <p:cNvPr id="17" name="Chart 16"/>
          <p:cNvGraphicFramePr/>
          <p:nvPr/>
        </p:nvGraphicFramePr>
        <p:xfrm>
          <a:off x="868680" y="1219200"/>
          <a:ext cx="7178040" cy="4411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6" name="Group 47"/>
          <p:cNvGrpSpPr>
            <a:grpSpLocks/>
          </p:cNvGrpSpPr>
          <p:nvPr/>
        </p:nvGrpSpPr>
        <p:grpSpPr bwMode="auto">
          <a:xfrm>
            <a:off x="152400" y="152400"/>
            <a:ext cx="8542338" cy="914399"/>
            <a:chOff x="96" y="336"/>
            <a:chExt cx="5381" cy="663"/>
          </a:xfrm>
        </p:grpSpPr>
        <p:sp>
          <p:nvSpPr>
            <p:cNvPr id="27" name="Rectangle 39"/>
            <p:cNvSpPr>
              <a:spLocks noChangeArrowheads="1"/>
            </p:cNvSpPr>
            <p:nvPr/>
          </p:nvSpPr>
          <p:spPr bwMode="ltGray">
            <a:xfrm>
              <a:off x="279" y="404"/>
              <a:ext cx="276" cy="299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8" name="Rectangle 40"/>
            <p:cNvSpPr>
              <a:spLocks noChangeArrowheads="1"/>
            </p:cNvSpPr>
            <p:nvPr/>
          </p:nvSpPr>
          <p:spPr bwMode="ltGray">
            <a:xfrm>
              <a:off x="520" y="404"/>
              <a:ext cx="207" cy="299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9" name="Rectangle 41"/>
            <p:cNvSpPr>
              <a:spLocks noChangeArrowheads="1"/>
            </p:cNvSpPr>
            <p:nvPr/>
          </p:nvSpPr>
          <p:spPr bwMode="ltGray">
            <a:xfrm>
              <a:off x="357" y="670"/>
              <a:ext cx="266" cy="299"/>
            </a:xfrm>
            <a:prstGeom prst="rect">
              <a:avLst/>
            </a:prstGeom>
            <a:solidFill>
              <a:srgbClr val="33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30" name="Rectangle 42"/>
            <p:cNvSpPr>
              <a:spLocks noChangeArrowheads="1"/>
            </p:cNvSpPr>
            <p:nvPr/>
          </p:nvSpPr>
          <p:spPr bwMode="ltGray">
            <a:xfrm>
              <a:off x="590" y="670"/>
              <a:ext cx="232" cy="299"/>
            </a:xfrm>
            <a:prstGeom prst="rect">
              <a:avLst/>
            </a:prstGeom>
            <a:gradFill rotWithShape="1">
              <a:gsLst>
                <a:gs pos="0">
                  <a:srgbClr val="3366FF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31" name="Rectangle 43"/>
            <p:cNvSpPr>
              <a:spLocks noChangeArrowheads="1"/>
            </p:cNvSpPr>
            <p:nvPr/>
          </p:nvSpPr>
          <p:spPr bwMode="ltGray">
            <a:xfrm>
              <a:off x="96" y="624"/>
              <a:ext cx="353" cy="266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32" name="Rectangle 44"/>
            <p:cNvSpPr>
              <a:spLocks noChangeArrowheads="1"/>
            </p:cNvSpPr>
            <p:nvPr/>
          </p:nvSpPr>
          <p:spPr bwMode="gray">
            <a:xfrm>
              <a:off x="496" y="336"/>
              <a:ext cx="20" cy="663"/>
            </a:xfrm>
            <a:prstGeom prst="rect">
              <a:avLst/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33" name="Rectangle 45"/>
            <p:cNvSpPr>
              <a:spLocks noChangeArrowheads="1"/>
            </p:cNvSpPr>
            <p:nvPr/>
          </p:nvSpPr>
          <p:spPr bwMode="gray">
            <a:xfrm>
              <a:off x="295" y="834"/>
              <a:ext cx="5182" cy="20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>
          <a:xfrm>
            <a:off x="1295400" y="5554980"/>
            <a:ext cx="7012913" cy="926485"/>
            <a:chOff x="1295400" y="5554980"/>
            <a:chExt cx="7012913" cy="926485"/>
          </a:xfrm>
        </p:grpSpPr>
        <p:sp>
          <p:nvSpPr>
            <p:cNvPr id="3" name="TextBox 2"/>
            <p:cNvSpPr txBox="1"/>
            <p:nvPr/>
          </p:nvSpPr>
          <p:spPr>
            <a:xfrm>
              <a:off x="21336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23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910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24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2484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25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954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528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7388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16480" y="555498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102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61760" y="557022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9046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</p:grpSp>
      <p:sp>
        <p:nvSpPr>
          <p:cNvPr id="15" name="TextBox 1"/>
          <p:cNvSpPr txBox="1"/>
          <p:nvPr/>
        </p:nvSpPr>
        <p:spPr>
          <a:xfrm>
            <a:off x="3352800" y="76200"/>
            <a:ext cx="2438400" cy="6096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Pond temperature, </a:t>
            </a:r>
            <a:r>
              <a:rPr lang="en-US" sz="3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0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</a:t>
            </a:r>
            <a:endParaRPr lang="en-US" sz="36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graphicFrame>
        <p:nvGraphicFramePr>
          <p:cNvPr id="16" name="Chart 15"/>
          <p:cNvGraphicFramePr/>
          <p:nvPr/>
        </p:nvGraphicFramePr>
        <p:xfrm>
          <a:off x="1104900" y="1143000"/>
          <a:ext cx="6972300" cy="445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8" name="Group 47"/>
          <p:cNvGrpSpPr>
            <a:grpSpLocks/>
          </p:cNvGrpSpPr>
          <p:nvPr/>
        </p:nvGrpSpPr>
        <p:grpSpPr bwMode="auto">
          <a:xfrm>
            <a:off x="152400" y="152400"/>
            <a:ext cx="8542338" cy="914399"/>
            <a:chOff x="96" y="336"/>
            <a:chExt cx="5381" cy="663"/>
          </a:xfrm>
        </p:grpSpPr>
        <p:sp>
          <p:nvSpPr>
            <p:cNvPr id="19" name="Rectangle 39"/>
            <p:cNvSpPr>
              <a:spLocks noChangeArrowheads="1"/>
            </p:cNvSpPr>
            <p:nvPr/>
          </p:nvSpPr>
          <p:spPr bwMode="ltGray">
            <a:xfrm>
              <a:off x="279" y="404"/>
              <a:ext cx="276" cy="299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0" name="Rectangle 40"/>
            <p:cNvSpPr>
              <a:spLocks noChangeArrowheads="1"/>
            </p:cNvSpPr>
            <p:nvPr/>
          </p:nvSpPr>
          <p:spPr bwMode="ltGray">
            <a:xfrm>
              <a:off x="520" y="404"/>
              <a:ext cx="207" cy="299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1" name="Rectangle 41"/>
            <p:cNvSpPr>
              <a:spLocks noChangeArrowheads="1"/>
            </p:cNvSpPr>
            <p:nvPr/>
          </p:nvSpPr>
          <p:spPr bwMode="ltGray">
            <a:xfrm>
              <a:off x="357" y="670"/>
              <a:ext cx="266" cy="299"/>
            </a:xfrm>
            <a:prstGeom prst="rect">
              <a:avLst/>
            </a:prstGeom>
            <a:solidFill>
              <a:srgbClr val="33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2" name="Rectangle 42"/>
            <p:cNvSpPr>
              <a:spLocks noChangeArrowheads="1"/>
            </p:cNvSpPr>
            <p:nvPr/>
          </p:nvSpPr>
          <p:spPr bwMode="ltGray">
            <a:xfrm>
              <a:off x="590" y="670"/>
              <a:ext cx="232" cy="299"/>
            </a:xfrm>
            <a:prstGeom prst="rect">
              <a:avLst/>
            </a:prstGeom>
            <a:gradFill rotWithShape="1">
              <a:gsLst>
                <a:gs pos="0">
                  <a:srgbClr val="3366FF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3" name="Rectangle 43"/>
            <p:cNvSpPr>
              <a:spLocks noChangeArrowheads="1"/>
            </p:cNvSpPr>
            <p:nvPr/>
          </p:nvSpPr>
          <p:spPr bwMode="ltGray">
            <a:xfrm>
              <a:off x="96" y="624"/>
              <a:ext cx="353" cy="266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4" name="Rectangle 44"/>
            <p:cNvSpPr>
              <a:spLocks noChangeArrowheads="1"/>
            </p:cNvSpPr>
            <p:nvPr/>
          </p:nvSpPr>
          <p:spPr bwMode="gray">
            <a:xfrm>
              <a:off x="496" y="336"/>
              <a:ext cx="20" cy="663"/>
            </a:xfrm>
            <a:prstGeom prst="rect">
              <a:avLst/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5" name="Rectangle 45"/>
            <p:cNvSpPr>
              <a:spLocks noChangeArrowheads="1"/>
            </p:cNvSpPr>
            <p:nvPr/>
          </p:nvSpPr>
          <p:spPr bwMode="gray">
            <a:xfrm>
              <a:off x="295" y="834"/>
              <a:ext cx="5182" cy="20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>
          <a:xfrm>
            <a:off x="1295400" y="5554980"/>
            <a:ext cx="7012913" cy="926485"/>
            <a:chOff x="1295400" y="5554980"/>
            <a:chExt cx="7012913" cy="926485"/>
          </a:xfrm>
        </p:grpSpPr>
        <p:sp>
          <p:nvSpPr>
            <p:cNvPr id="3" name="TextBox 2"/>
            <p:cNvSpPr txBox="1"/>
            <p:nvPr/>
          </p:nvSpPr>
          <p:spPr>
            <a:xfrm>
              <a:off x="21336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23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910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24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2484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25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954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528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7388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16480" y="555498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102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61760" y="557022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9046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</p:grpSp>
      <p:sp>
        <p:nvSpPr>
          <p:cNvPr id="15" name="TextBox 1"/>
          <p:cNvSpPr txBox="1"/>
          <p:nvPr/>
        </p:nvSpPr>
        <p:spPr>
          <a:xfrm>
            <a:off x="3352800" y="152400"/>
            <a:ext cx="2438400" cy="6096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Pond water pH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graphicFrame>
        <p:nvGraphicFramePr>
          <p:cNvPr id="16" name="Chart 15"/>
          <p:cNvGraphicFramePr/>
          <p:nvPr/>
        </p:nvGraphicFramePr>
        <p:xfrm>
          <a:off x="1043940" y="1021080"/>
          <a:ext cx="7048500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5" name="Group 47"/>
          <p:cNvGrpSpPr>
            <a:grpSpLocks/>
          </p:cNvGrpSpPr>
          <p:nvPr/>
        </p:nvGrpSpPr>
        <p:grpSpPr bwMode="auto">
          <a:xfrm>
            <a:off x="152400" y="152400"/>
            <a:ext cx="8542338" cy="914399"/>
            <a:chOff x="96" y="336"/>
            <a:chExt cx="5381" cy="663"/>
          </a:xfrm>
        </p:grpSpPr>
        <p:sp>
          <p:nvSpPr>
            <p:cNvPr id="26" name="Rectangle 39"/>
            <p:cNvSpPr>
              <a:spLocks noChangeArrowheads="1"/>
            </p:cNvSpPr>
            <p:nvPr/>
          </p:nvSpPr>
          <p:spPr bwMode="ltGray">
            <a:xfrm>
              <a:off x="279" y="404"/>
              <a:ext cx="276" cy="299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7" name="Rectangle 40"/>
            <p:cNvSpPr>
              <a:spLocks noChangeArrowheads="1"/>
            </p:cNvSpPr>
            <p:nvPr/>
          </p:nvSpPr>
          <p:spPr bwMode="ltGray">
            <a:xfrm>
              <a:off x="520" y="404"/>
              <a:ext cx="207" cy="299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8" name="Rectangle 41"/>
            <p:cNvSpPr>
              <a:spLocks noChangeArrowheads="1"/>
            </p:cNvSpPr>
            <p:nvPr/>
          </p:nvSpPr>
          <p:spPr bwMode="ltGray">
            <a:xfrm>
              <a:off x="357" y="670"/>
              <a:ext cx="266" cy="299"/>
            </a:xfrm>
            <a:prstGeom prst="rect">
              <a:avLst/>
            </a:prstGeom>
            <a:solidFill>
              <a:srgbClr val="33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9" name="Rectangle 42"/>
            <p:cNvSpPr>
              <a:spLocks noChangeArrowheads="1"/>
            </p:cNvSpPr>
            <p:nvPr/>
          </p:nvSpPr>
          <p:spPr bwMode="ltGray">
            <a:xfrm>
              <a:off x="590" y="670"/>
              <a:ext cx="232" cy="299"/>
            </a:xfrm>
            <a:prstGeom prst="rect">
              <a:avLst/>
            </a:prstGeom>
            <a:gradFill rotWithShape="1">
              <a:gsLst>
                <a:gs pos="0">
                  <a:srgbClr val="3366FF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30" name="Rectangle 43"/>
            <p:cNvSpPr>
              <a:spLocks noChangeArrowheads="1"/>
            </p:cNvSpPr>
            <p:nvPr/>
          </p:nvSpPr>
          <p:spPr bwMode="ltGray">
            <a:xfrm>
              <a:off x="96" y="624"/>
              <a:ext cx="353" cy="266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31" name="Rectangle 44"/>
            <p:cNvSpPr>
              <a:spLocks noChangeArrowheads="1"/>
            </p:cNvSpPr>
            <p:nvPr/>
          </p:nvSpPr>
          <p:spPr bwMode="gray">
            <a:xfrm>
              <a:off x="496" y="336"/>
              <a:ext cx="20" cy="663"/>
            </a:xfrm>
            <a:prstGeom prst="rect">
              <a:avLst/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32" name="Rectangle 45"/>
            <p:cNvSpPr>
              <a:spLocks noChangeArrowheads="1"/>
            </p:cNvSpPr>
            <p:nvPr/>
          </p:nvSpPr>
          <p:spPr bwMode="gray">
            <a:xfrm>
              <a:off x="295" y="834"/>
              <a:ext cx="5182" cy="20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1104900" y="1051560"/>
          <a:ext cx="6934200" cy="4587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5"/>
          <p:cNvGrpSpPr/>
          <p:nvPr/>
        </p:nvGrpSpPr>
        <p:grpSpPr>
          <a:xfrm>
            <a:off x="1295400" y="5554980"/>
            <a:ext cx="7012913" cy="926485"/>
            <a:chOff x="1295400" y="5554980"/>
            <a:chExt cx="7012913" cy="926485"/>
          </a:xfrm>
        </p:grpSpPr>
        <p:sp>
          <p:nvSpPr>
            <p:cNvPr id="3" name="TextBox 2"/>
            <p:cNvSpPr txBox="1"/>
            <p:nvPr/>
          </p:nvSpPr>
          <p:spPr>
            <a:xfrm>
              <a:off x="21336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23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910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24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248400" y="60198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July 25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954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528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7388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16480" y="555498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1020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61760" y="557022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00:00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90460" y="5562600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12:00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</p:grpSp>
      <p:sp>
        <p:nvSpPr>
          <p:cNvPr id="15" name="TextBox 1"/>
          <p:cNvSpPr txBox="1"/>
          <p:nvPr/>
        </p:nvSpPr>
        <p:spPr>
          <a:xfrm>
            <a:off x="3352800" y="76200"/>
            <a:ext cx="2438400" cy="6096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Dissolved Oxygen,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mg/L</a:t>
            </a:r>
          </a:p>
        </p:txBody>
      </p:sp>
      <p:grpSp>
        <p:nvGrpSpPr>
          <p:cNvPr id="24" name="Group 47"/>
          <p:cNvGrpSpPr>
            <a:grpSpLocks/>
          </p:cNvGrpSpPr>
          <p:nvPr/>
        </p:nvGrpSpPr>
        <p:grpSpPr bwMode="auto">
          <a:xfrm>
            <a:off x="152400" y="152400"/>
            <a:ext cx="8542338" cy="914399"/>
            <a:chOff x="96" y="336"/>
            <a:chExt cx="5381" cy="663"/>
          </a:xfrm>
        </p:grpSpPr>
        <p:sp>
          <p:nvSpPr>
            <p:cNvPr id="25" name="Rectangle 39"/>
            <p:cNvSpPr>
              <a:spLocks noChangeArrowheads="1"/>
            </p:cNvSpPr>
            <p:nvPr/>
          </p:nvSpPr>
          <p:spPr bwMode="ltGray">
            <a:xfrm>
              <a:off x="279" y="404"/>
              <a:ext cx="276" cy="299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6" name="Rectangle 40"/>
            <p:cNvSpPr>
              <a:spLocks noChangeArrowheads="1"/>
            </p:cNvSpPr>
            <p:nvPr/>
          </p:nvSpPr>
          <p:spPr bwMode="ltGray">
            <a:xfrm>
              <a:off x="520" y="404"/>
              <a:ext cx="207" cy="299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7" name="Rectangle 41"/>
            <p:cNvSpPr>
              <a:spLocks noChangeArrowheads="1"/>
            </p:cNvSpPr>
            <p:nvPr/>
          </p:nvSpPr>
          <p:spPr bwMode="ltGray">
            <a:xfrm>
              <a:off x="357" y="670"/>
              <a:ext cx="266" cy="299"/>
            </a:xfrm>
            <a:prstGeom prst="rect">
              <a:avLst/>
            </a:prstGeom>
            <a:solidFill>
              <a:srgbClr val="33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8" name="Rectangle 42"/>
            <p:cNvSpPr>
              <a:spLocks noChangeArrowheads="1"/>
            </p:cNvSpPr>
            <p:nvPr/>
          </p:nvSpPr>
          <p:spPr bwMode="ltGray">
            <a:xfrm>
              <a:off x="590" y="670"/>
              <a:ext cx="232" cy="299"/>
            </a:xfrm>
            <a:prstGeom prst="rect">
              <a:avLst/>
            </a:prstGeom>
            <a:gradFill rotWithShape="1">
              <a:gsLst>
                <a:gs pos="0">
                  <a:srgbClr val="3366FF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29" name="Rectangle 43"/>
            <p:cNvSpPr>
              <a:spLocks noChangeArrowheads="1"/>
            </p:cNvSpPr>
            <p:nvPr/>
          </p:nvSpPr>
          <p:spPr bwMode="ltGray">
            <a:xfrm>
              <a:off x="96" y="624"/>
              <a:ext cx="353" cy="266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30" name="Rectangle 44"/>
            <p:cNvSpPr>
              <a:spLocks noChangeArrowheads="1"/>
            </p:cNvSpPr>
            <p:nvPr/>
          </p:nvSpPr>
          <p:spPr bwMode="gray">
            <a:xfrm>
              <a:off x="496" y="336"/>
              <a:ext cx="20" cy="663"/>
            </a:xfrm>
            <a:prstGeom prst="rect">
              <a:avLst/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  <p:sp>
          <p:nvSpPr>
            <p:cNvPr id="31" name="Rectangle 45"/>
            <p:cNvSpPr>
              <a:spLocks noChangeArrowheads="1"/>
            </p:cNvSpPr>
            <p:nvPr/>
          </p:nvSpPr>
          <p:spPr bwMode="gray">
            <a:xfrm>
              <a:off x="295" y="834"/>
              <a:ext cx="5182" cy="20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solidFill>
            <a:srgbClr val="00006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solidFill>
            <a:srgbClr val="00006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7447</TotalTime>
  <Words>348</Words>
  <Application>Microsoft Office PowerPoint</Application>
  <PresentationFormat>On-screen Show (4:3)</PresentationFormat>
  <Paragraphs>148</Paragraphs>
  <Slides>26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Blank Presentation</vt:lpstr>
      <vt:lpstr>Demonstrating Runoff Capture from Poultry Houses to Improve Water Quality in 12-Digit HUCs of the Illinois River Watershed</vt:lpstr>
      <vt:lpstr>Slide 2</vt:lpstr>
      <vt:lpstr>Objectives</vt:lpstr>
      <vt:lpstr>Slide 4</vt:lpstr>
      <vt:lpstr>Slide 5</vt:lpstr>
      <vt:lpstr>Slide 6</vt:lpstr>
      <vt:lpstr>Rationale</vt:lpstr>
      <vt:lpstr>Slide 8</vt:lpstr>
      <vt:lpstr>Slide 9</vt:lpstr>
      <vt:lpstr>Slide 10</vt:lpstr>
      <vt:lpstr>Slide 11</vt:lpstr>
      <vt:lpstr>Plan of study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Iowa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Bill Beach</dc:creator>
  <cp:lastModifiedBy>UAEX</cp:lastModifiedBy>
  <cp:revision>329</cp:revision>
  <cp:lastPrinted>1999-12-09T22:14:30Z</cp:lastPrinted>
  <dcterms:created xsi:type="dcterms:W3CDTF">1999-10-14T21:08:11Z</dcterms:created>
  <dcterms:modified xsi:type="dcterms:W3CDTF">2010-10-04T20:31:28Z</dcterms:modified>
</cp:coreProperties>
</file>